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7" r:id="rId2"/>
  </p:sldMasterIdLst>
  <p:notesMasterIdLst>
    <p:notesMasterId r:id="rId21"/>
  </p:notesMasterIdLst>
  <p:sldIdLst>
    <p:sldId id="267" r:id="rId3"/>
    <p:sldId id="277" r:id="rId4"/>
    <p:sldId id="273" r:id="rId5"/>
    <p:sldId id="271" r:id="rId6"/>
    <p:sldId id="278" r:id="rId7"/>
    <p:sldId id="279" r:id="rId8"/>
    <p:sldId id="274" r:id="rId9"/>
    <p:sldId id="280" r:id="rId10"/>
    <p:sldId id="275" r:id="rId11"/>
    <p:sldId id="272" r:id="rId12"/>
    <p:sldId id="281" r:id="rId13"/>
    <p:sldId id="282" r:id="rId14"/>
    <p:sldId id="284" r:id="rId15"/>
    <p:sldId id="283" r:id="rId16"/>
    <p:sldId id="285" r:id="rId17"/>
    <p:sldId id="286" r:id="rId18"/>
    <p:sldId id="287"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44D800B-E60D-A643-A077-2528F1201474}">
          <p14:sldIdLst>
            <p14:sldId id="267"/>
            <p14:sldId id="277"/>
            <p14:sldId id="273"/>
            <p14:sldId id="271"/>
            <p14:sldId id="278"/>
            <p14:sldId id="279"/>
            <p14:sldId id="274"/>
            <p14:sldId id="280"/>
            <p14:sldId id="275"/>
            <p14:sldId id="272"/>
            <p14:sldId id="281"/>
            <p14:sldId id="282"/>
            <p14:sldId id="284"/>
            <p14:sldId id="283"/>
            <p14:sldId id="285"/>
            <p14:sldId id="286"/>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1617"/>
    <a:srgbClr val="831617"/>
    <a:srgbClr val="8E1731"/>
    <a:srgbClr val="8D1732"/>
    <a:srgbClr val="94C893"/>
    <a:srgbClr val="000000"/>
    <a:srgbClr val="D8EB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08"/>
    <p:restoredTop sz="94643"/>
  </p:normalViewPr>
  <p:slideViewPr>
    <p:cSldViewPr snapToGrid="0" snapToObjects="1">
      <p:cViewPr varScale="1">
        <p:scale>
          <a:sx n="128" d="100"/>
          <a:sy n="128" d="100"/>
        </p:scale>
        <p:origin x="8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D0CCC-DDFF-8947-9A7C-61CF0ED906F5}" type="datetimeFigureOut">
              <a:rPr lang="en-US" smtClean="0"/>
              <a:t>5/9/22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D4981-2241-0746-A95A-A1FA1407D3C0}" type="slidenum">
              <a:rPr lang="en-US" smtClean="0"/>
              <a:t>‹#›</a:t>
            </a:fld>
            <a:endParaRPr lang="en-US"/>
          </a:p>
        </p:txBody>
      </p:sp>
    </p:spTree>
    <p:extLst>
      <p:ext uri="{BB962C8B-B14F-4D97-AF65-F5344CB8AC3E}">
        <p14:creationId xmlns:p14="http://schemas.microsoft.com/office/powerpoint/2010/main" val="1883571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Why Should You Backup?  “Unfortunately, I know many people who didn’t back their work up until they had something really bad (or almost bad) happen to them.  Anything from data being corrupted, to a computer being damaged.”  </a:t>
            </a:r>
          </a:p>
          <a:p>
            <a:pPr marL="228600" indent="-228600">
              <a:buAutoNum type="arabicPeriod"/>
            </a:pPr>
            <a:r>
              <a:rPr lang="en-US" dirty="0"/>
              <a:t>Data Loss Horror Stories – Sh. did all his work on a laptop, someone stole his backpack out of his car, all data gone.  Undergrads doing part of a project over the summer, they leave without telling me where the data is.  “Does anyone have a horror story of their own they’d like to share?”</a:t>
            </a:r>
          </a:p>
          <a:p>
            <a:pPr marL="228600" indent="-228600">
              <a:buAutoNum type="arabicPeriod"/>
            </a:pPr>
            <a:r>
              <a:rPr lang="en-US" dirty="0"/>
              <a:t>Data Loss Success Stories – “What about a success story?”  Trying to make room on my free Dropbox </a:t>
            </a:r>
            <a:r>
              <a:rPr lang="en-US" dirty="0" err="1"/>
              <a:t>accnt</a:t>
            </a:r>
            <a:r>
              <a:rPr lang="en-US" dirty="0"/>
              <a:t>, deleted some files and the “trash” folder, panicked when I realized it was my dissertation !! But then I remembered my back-up hard drive on my machine in my office</a:t>
            </a:r>
          </a:p>
        </p:txBody>
      </p:sp>
      <p:sp>
        <p:nvSpPr>
          <p:cNvPr id="4" name="Slide Number Placeholder 3"/>
          <p:cNvSpPr>
            <a:spLocks noGrp="1"/>
          </p:cNvSpPr>
          <p:nvPr>
            <p:ph type="sldNum" sz="quarter" idx="5"/>
          </p:nvPr>
        </p:nvSpPr>
        <p:spPr/>
        <p:txBody>
          <a:bodyPr/>
          <a:lstStyle/>
          <a:p>
            <a:fld id="{A272D4F9-344C-4998-9A76-B193936443C0}" type="slidenum">
              <a:rPr lang="en-US" smtClean="0"/>
              <a:t>3</a:t>
            </a:fld>
            <a:endParaRPr lang="en-US"/>
          </a:p>
        </p:txBody>
      </p:sp>
    </p:spTree>
    <p:extLst>
      <p:ext uri="{BB962C8B-B14F-4D97-AF65-F5344CB8AC3E}">
        <p14:creationId xmlns:p14="http://schemas.microsoft.com/office/powerpoint/2010/main" val="3473558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a graduate student back up their dissertation or thesis?</a:t>
            </a:r>
          </a:p>
          <a:p>
            <a:r>
              <a:rPr lang="en-US" dirty="0"/>
              <a:t>Should a professor back up the book they’re writing?</a:t>
            </a:r>
          </a:p>
          <a:p>
            <a:r>
              <a:rPr lang="en-US" dirty="0"/>
              <a:t>Who else?</a:t>
            </a:r>
          </a:p>
          <a:p>
            <a:r>
              <a:rPr lang="en-US" dirty="0"/>
              <a:t>What about the stay-at-home dad of two kids?  Well, does he have information/data/work?</a:t>
            </a:r>
          </a:p>
          <a:p>
            <a:endParaRPr lang="en-US" dirty="0"/>
          </a:p>
          <a:p>
            <a:r>
              <a:rPr lang="en-US" dirty="0"/>
              <a:t>Anyone who has anything that they don’t want to lose.  One thing to think about in your personal lives – photos!</a:t>
            </a:r>
          </a:p>
        </p:txBody>
      </p:sp>
      <p:sp>
        <p:nvSpPr>
          <p:cNvPr id="4" name="Slide Number Placeholder 3"/>
          <p:cNvSpPr>
            <a:spLocks noGrp="1"/>
          </p:cNvSpPr>
          <p:nvPr>
            <p:ph type="sldNum" sz="quarter" idx="5"/>
          </p:nvPr>
        </p:nvSpPr>
        <p:spPr/>
        <p:txBody>
          <a:bodyPr/>
          <a:lstStyle/>
          <a:p>
            <a:fld id="{A272D4F9-344C-4998-9A76-B193936443C0}" type="slidenum">
              <a:rPr lang="en-US" smtClean="0"/>
              <a:t>4</a:t>
            </a:fld>
            <a:endParaRPr lang="en-US"/>
          </a:p>
        </p:txBody>
      </p:sp>
    </p:spTree>
    <p:extLst>
      <p:ext uri="{BB962C8B-B14F-4D97-AF65-F5344CB8AC3E}">
        <p14:creationId xmlns:p14="http://schemas.microsoft.com/office/powerpoint/2010/main" val="18273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 little more about what to back up.</a:t>
            </a:r>
          </a:p>
          <a:p>
            <a:endParaRPr lang="en-US" dirty="0"/>
          </a:p>
          <a:p>
            <a:r>
              <a:rPr lang="en-US" dirty="0"/>
              <a:t>We often think of backing up our computers, digital things, but it's important to remember that hard copies need to be considered.  (Sa. scanned her lab notebook once a week and saved the files.)</a:t>
            </a:r>
          </a:p>
        </p:txBody>
      </p:sp>
      <p:sp>
        <p:nvSpPr>
          <p:cNvPr id="4" name="Slide Number Placeholder 3"/>
          <p:cNvSpPr>
            <a:spLocks noGrp="1"/>
          </p:cNvSpPr>
          <p:nvPr>
            <p:ph type="sldNum" sz="quarter" idx="5"/>
          </p:nvPr>
        </p:nvSpPr>
        <p:spPr/>
        <p:txBody>
          <a:bodyPr/>
          <a:lstStyle/>
          <a:p>
            <a:fld id="{A272D4F9-344C-4998-9A76-B193936443C0}" type="slidenum">
              <a:rPr lang="en-US" smtClean="0"/>
              <a:t>5</a:t>
            </a:fld>
            <a:endParaRPr lang="en-US"/>
          </a:p>
        </p:txBody>
      </p:sp>
    </p:spTree>
    <p:extLst>
      <p:ext uri="{BB962C8B-B14F-4D97-AF65-F5344CB8AC3E}">
        <p14:creationId xmlns:p14="http://schemas.microsoft.com/office/powerpoint/2010/main" val="149942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Hard disks or external drives, the cloud, or even print copies...</a:t>
            </a:r>
          </a:p>
          <a:p>
            <a:endParaRPr lang="en-US" dirty="0"/>
          </a:p>
          <a:p>
            <a:r>
              <a:rPr lang="en-US" dirty="0"/>
              <a:t>But what about these?  Flash drives?  You can now get some with several GB for not much money but…</a:t>
            </a:r>
          </a:p>
          <a:p>
            <a:r>
              <a:rPr lang="en-US" dirty="0"/>
              <a:t>Not designed for storage – unreliable</a:t>
            </a:r>
          </a:p>
          <a:p>
            <a:r>
              <a:rPr lang="en-US" dirty="0"/>
              <a:t>Small – can be easily lost or damaged</a:t>
            </a:r>
          </a:p>
        </p:txBody>
      </p:sp>
      <p:sp>
        <p:nvSpPr>
          <p:cNvPr id="4" name="Slide Number Placeholder 3"/>
          <p:cNvSpPr>
            <a:spLocks noGrp="1"/>
          </p:cNvSpPr>
          <p:nvPr>
            <p:ph type="sldNum" sz="quarter" idx="5"/>
          </p:nvPr>
        </p:nvSpPr>
        <p:spPr/>
        <p:txBody>
          <a:bodyPr/>
          <a:lstStyle/>
          <a:p>
            <a:fld id="{A272D4F9-344C-4998-9A76-B193936443C0}" type="slidenum">
              <a:rPr lang="en-US" smtClean="0"/>
              <a:t>6</a:t>
            </a:fld>
            <a:endParaRPr lang="en-US"/>
          </a:p>
        </p:txBody>
      </p:sp>
    </p:spTree>
    <p:extLst>
      <p:ext uri="{BB962C8B-B14F-4D97-AF65-F5344CB8AC3E}">
        <p14:creationId xmlns:p14="http://schemas.microsoft.com/office/powerpoint/2010/main" val="982310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Beware of syncing cloud services!</a:t>
            </a:r>
          </a:p>
        </p:txBody>
      </p:sp>
      <p:sp>
        <p:nvSpPr>
          <p:cNvPr id="4" name="Slide Number Placeholder 3"/>
          <p:cNvSpPr>
            <a:spLocks noGrp="1"/>
          </p:cNvSpPr>
          <p:nvPr>
            <p:ph type="sldNum" sz="quarter" idx="5"/>
          </p:nvPr>
        </p:nvSpPr>
        <p:spPr/>
        <p:txBody>
          <a:bodyPr/>
          <a:lstStyle/>
          <a:p>
            <a:fld id="{A272D4F9-344C-4998-9A76-B193936443C0}" type="slidenum">
              <a:rPr lang="en-US" smtClean="0"/>
              <a:t>7</a:t>
            </a:fld>
            <a:endParaRPr lang="en-US"/>
          </a:p>
        </p:txBody>
      </p:sp>
    </p:spTree>
    <p:extLst>
      <p:ext uri="{BB962C8B-B14F-4D97-AF65-F5344CB8AC3E}">
        <p14:creationId xmlns:p14="http://schemas.microsoft.com/office/powerpoint/2010/main" val="46303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risk- benefit analysis.</a:t>
            </a:r>
          </a:p>
        </p:txBody>
      </p:sp>
      <p:sp>
        <p:nvSpPr>
          <p:cNvPr id="4" name="Slide Number Placeholder 3"/>
          <p:cNvSpPr>
            <a:spLocks noGrp="1"/>
          </p:cNvSpPr>
          <p:nvPr>
            <p:ph type="sldNum" sz="quarter" idx="5"/>
          </p:nvPr>
        </p:nvSpPr>
        <p:spPr/>
        <p:txBody>
          <a:bodyPr/>
          <a:lstStyle/>
          <a:p>
            <a:fld id="{A272D4F9-344C-4998-9A76-B193936443C0}" type="slidenum">
              <a:rPr lang="en-US" smtClean="0"/>
              <a:t>8</a:t>
            </a:fld>
            <a:endParaRPr lang="en-US"/>
          </a:p>
        </p:txBody>
      </p:sp>
    </p:spTree>
    <p:extLst>
      <p:ext uri="{BB962C8B-B14F-4D97-AF65-F5344CB8AC3E}">
        <p14:creationId xmlns:p14="http://schemas.microsoft.com/office/powerpoint/2010/main" val="1165551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72D4F9-344C-4998-9A76-B193936443C0}" type="slidenum">
              <a:rPr lang="en-US" smtClean="0"/>
              <a:t>16</a:t>
            </a:fld>
            <a:endParaRPr lang="en-US"/>
          </a:p>
        </p:txBody>
      </p:sp>
    </p:spTree>
    <p:extLst>
      <p:ext uri="{BB962C8B-B14F-4D97-AF65-F5344CB8AC3E}">
        <p14:creationId xmlns:p14="http://schemas.microsoft.com/office/powerpoint/2010/main" val="1685263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follow-up email will be sent with the link to this survey along with a link to this slide deck.</a:t>
            </a:r>
          </a:p>
        </p:txBody>
      </p:sp>
      <p:sp>
        <p:nvSpPr>
          <p:cNvPr id="4" name="Slide Number Placeholder 3"/>
          <p:cNvSpPr>
            <a:spLocks noGrp="1"/>
          </p:cNvSpPr>
          <p:nvPr>
            <p:ph type="sldNum" sz="quarter" idx="10"/>
          </p:nvPr>
        </p:nvSpPr>
        <p:spPr/>
        <p:txBody>
          <a:bodyPr/>
          <a:lstStyle/>
          <a:p>
            <a:fld id="{7D86B546-8556-4315-96DD-942723B58990}" type="slidenum">
              <a:rPr lang="en-US" smtClean="0"/>
              <a:t>18</a:t>
            </a:fld>
            <a:endParaRPr lang="en-US"/>
          </a:p>
        </p:txBody>
      </p:sp>
    </p:spTree>
    <p:extLst>
      <p:ext uri="{BB962C8B-B14F-4D97-AF65-F5344CB8AC3E}">
        <p14:creationId xmlns:p14="http://schemas.microsoft.com/office/powerpoint/2010/main" val="3483898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ption 1">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100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with Titl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631A3B0-49F4-5945-9DC8-5E00008BB381}"/>
              </a:ext>
            </a:extLst>
          </p:cNvPr>
          <p:cNvSpPr/>
          <p:nvPr userDrawn="1"/>
        </p:nvSpPr>
        <p:spPr>
          <a:xfrm flipV="1">
            <a:off x="609600" y="951218"/>
            <a:ext cx="75476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7">
            <a:extLst>
              <a:ext uri="{FF2B5EF4-FFF2-40B4-BE49-F238E27FC236}">
                <a16:creationId xmlns:a16="http://schemas.microsoft.com/office/drawing/2014/main" id="{5D82C381-3CFF-8E45-A870-62024AA857E4}"/>
              </a:ext>
            </a:extLst>
          </p:cNvPr>
          <p:cNvSpPr>
            <a:spLocks noGrp="1"/>
          </p:cNvSpPr>
          <p:nvPr>
            <p:ph type="title" hasCustomPrompt="1"/>
          </p:nvPr>
        </p:nvSpPr>
        <p:spPr>
          <a:xfrm>
            <a:off x="609600" y="273685"/>
            <a:ext cx="7547603" cy="586093"/>
          </a:xfrm>
          <a:prstGeom prst="rect">
            <a:avLst/>
          </a:prstGeom>
        </p:spPr>
        <p:txBody>
          <a:bodyPr/>
          <a:lstStyle>
            <a:lvl1pPr>
              <a:defRPr b="1">
                <a:solidFill>
                  <a:schemeClr val="accent1"/>
                </a:solidFill>
              </a:defRPr>
            </a:lvl1pPr>
          </a:lstStyle>
          <a:p>
            <a:r>
              <a:rPr lang="en-US" dirty="0"/>
              <a:t>Slide Title</a:t>
            </a:r>
          </a:p>
        </p:txBody>
      </p:sp>
    </p:spTree>
    <p:extLst>
      <p:ext uri="{BB962C8B-B14F-4D97-AF65-F5344CB8AC3E}">
        <p14:creationId xmlns:p14="http://schemas.microsoft.com/office/powerpoint/2010/main" val="3081577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333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BC8F5E46-07F9-DB42-81C2-3FECCFDD732D}"/>
              </a:ext>
            </a:extLst>
          </p:cNvPr>
          <p:cNvSpPr>
            <a:spLocks noGrp="1"/>
          </p:cNvSpPr>
          <p:nvPr>
            <p:ph idx="1"/>
          </p:nvPr>
        </p:nvSpPr>
        <p:spPr>
          <a:xfrm>
            <a:off x="609600" y="1600201"/>
            <a:ext cx="10972800" cy="4123702"/>
          </a:xfrm>
          <a:prstGeom prst="rect">
            <a:avLst/>
          </a:prstGeom>
        </p:spPr>
        <p:txBody>
          <a:bodyPr>
            <a:normAutofit/>
          </a:bodyPr>
          <a:lstStyle>
            <a:lvl1pPr marL="257162" indent="-257162">
              <a:buClr>
                <a:srgbClr val="8E1731"/>
              </a:buClr>
              <a:buFont typeface="Wingdings" panose="05000000000000000000" pitchFamily="2" charset="2"/>
              <a:buChar char="§"/>
              <a:defRPr lang="en-US" sz="3200" dirty="0" smtClean="0">
                <a:latin typeface="Arial" panose="020B0604020202020204" pitchFamily="34" charset="0"/>
                <a:cs typeface="Arial" panose="020B0604020202020204" pitchFamily="34" charset="0"/>
              </a:defRPr>
            </a:lvl1pPr>
            <a:lvl2pPr marL="557185" indent="-214303">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Tx/>
              <a:buFont typeface="Courier New" panose="02070309020205020404" pitchFamily="49" charset="0"/>
              <a:buChar char="o"/>
              <a:defRPr lang="en-US" sz="3200" dirty="0" smtClean="0">
                <a:latin typeface="Arial" panose="020B0604020202020204" pitchFamily="34" charset="0"/>
                <a:cs typeface="Arial" panose="020B0604020202020204" pitchFamily="34" charset="0"/>
              </a:defRPr>
            </a:lvl3pPr>
            <a:lvl4pPr marL="1200091" indent="-171442">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4pPr>
            <a:lvl5pPr marL="1542973" indent="-171442">
              <a:buClrTx/>
              <a:buSzPct val="35000"/>
              <a:buFont typeface="Courier New" panose="02070309020205020404" pitchFamily="49" charset="0"/>
              <a:buChar char="o"/>
              <a:defRPr lang="en-US" sz="32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32">
            <a:extLst>
              <a:ext uri="{FF2B5EF4-FFF2-40B4-BE49-F238E27FC236}">
                <a16:creationId xmlns:a16="http://schemas.microsoft.com/office/drawing/2014/main" id="{C3003C1E-896F-1648-9F73-CBBDC3A58FFB}"/>
              </a:ext>
            </a:extLst>
          </p:cNvPr>
          <p:cNvSpPr>
            <a:spLocks noGrp="1"/>
          </p:cNvSpPr>
          <p:nvPr>
            <p:ph type="title" hasCustomPrompt="1"/>
          </p:nvPr>
        </p:nvSpPr>
        <p:spPr>
          <a:xfrm>
            <a:off x="1168708" y="675829"/>
            <a:ext cx="7326913" cy="500289"/>
          </a:xfrm>
          <a:prstGeom prst="rect">
            <a:avLst/>
          </a:prstGeom>
        </p:spPr>
        <p:txBody>
          <a:bodyPr/>
          <a:lstStyle>
            <a:lvl1pPr algn="l">
              <a:defRPr sz="3600"/>
            </a:lvl1pPr>
          </a:lstStyle>
          <a:p>
            <a:pPr algn="l"/>
            <a:r>
              <a:rPr lang="en-US" sz="4400" b="1" dirty="0">
                <a:solidFill>
                  <a:srgbClr val="8E1731"/>
                </a:solidFill>
                <a:latin typeface="Arial" panose="020B0604020202020204" pitchFamily="34" charset="0"/>
                <a:cs typeface="Arial" panose="020B0604020202020204" pitchFamily="34" charset="0"/>
              </a:rPr>
              <a:t>Slide Title</a:t>
            </a:r>
          </a:p>
        </p:txBody>
      </p:sp>
      <p:grpSp>
        <p:nvGrpSpPr>
          <p:cNvPr id="4" name="Group 3">
            <a:extLst>
              <a:ext uri="{FF2B5EF4-FFF2-40B4-BE49-F238E27FC236}">
                <a16:creationId xmlns:a16="http://schemas.microsoft.com/office/drawing/2014/main" id="{708F3EB3-EF9B-A440-9832-A1BB2ADC4904}"/>
              </a:ext>
            </a:extLst>
          </p:cNvPr>
          <p:cNvGrpSpPr/>
          <p:nvPr userDrawn="1"/>
        </p:nvGrpSpPr>
        <p:grpSpPr>
          <a:xfrm>
            <a:off x="11235229" y="643095"/>
            <a:ext cx="956771" cy="570834"/>
            <a:chOff x="11235229" y="643095"/>
            <a:chExt cx="956771" cy="570834"/>
          </a:xfrm>
        </p:grpSpPr>
        <p:grpSp>
          <p:nvGrpSpPr>
            <p:cNvPr id="12" name="Group 11">
              <a:extLst>
                <a:ext uri="{FF2B5EF4-FFF2-40B4-BE49-F238E27FC236}">
                  <a16:creationId xmlns:a16="http://schemas.microsoft.com/office/drawing/2014/main" id="{FE161901-976D-5E4C-8EDD-A69224CE8BAC}"/>
                </a:ext>
              </a:extLst>
            </p:cNvPr>
            <p:cNvGrpSpPr/>
            <p:nvPr userDrawn="1"/>
          </p:nvGrpSpPr>
          <p:grpSpPr>
            <a:xfrm rot="10800000">
              <a:off x="11235229" y="643095"/>
              <a:ext cx="956771" cy="570834"/>
              <a:chOff x="7996162" y="1212507"/>
              <a:chExt cx="956771" cy="570834"/>
            </a:xfrm>
          </p:grpSpPr>
          <p:sp>
            <p:nvSpPr>
              <p:cNvPr id="13" name="Round Diagonal Corner Rectangle 12">
                <a:extLst>
                  <a:ext uri="{FF2B5EF4-FFF2-40B4-BE49-F238E27FC236}">
                    <a16:creationId xmlns:a16="http://schemas.microsoft.com/office/drawing/2014/main" id="{9DA2D972-B16A-7C49-A334-68657373855B}"/>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 Diagonal Corner Rectangle 13">
                <a:extLst>
                  <a:ext uri="{FF2B5EF4-FFF2-40B4-BE49-F238E27FC236}">
                    <a16:creationId xmlns:a16="http://schemas.microsoft.com/office/drawing/2014/main" id="{7D9F0ADE-2ADC-2E48-86F9-42C5D3BC2189}"/>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 Diagonal Corner Rectangle 14">
                <a:extLst>
                  <a:ext uri="{FF2B5EF4-FFF2-40B4-BE49-F238E27FC236}">
                    <a16:creationId xmlns:a16="http://schemas.microsoft.com/office/drawing/2014/main" id="{4F2BBAC9-ABFA-EB41-91B3-1B1A520842A1}"/>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a:extLst>
                <a:ext uri="{FF2B5EF4-FFF2-40B4-BE49-F238E27FC236}">
                  <a16:creationId xmlns:a16="http://schemas.microsoft.com/office/drawing/2014/main" id="{42EFAD7B-FD4C-3A47-A7A1-A848B53351D9}"/>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F2EF07A1-4BD8-6244-B400-B5B1F5A8EF9E}"/>
              </a:ext>
            </a:extLst>
          </p:cNvPr>
          <p:cNvGrpSpPr/>
          <p:nvPr userDrawn="1"/>
        </p:nvGrpSpPr>
        <p:grpSpPr>
          <a:xfrm rot="10800000">
            <a:off x="0" y="643095"/>
            <a:ext cx="956771" cy="570834"/>
            <a:chOff x="11235229" y="643095"/>
            <a:chExt cx="956771" cy="570834"/>
          </a:xfrm>
        </p:grpSpPr>
        <p:grpSp>
          <p:nvGrpSpPr>
            <p:cNvPr id="19" name="Group 18">
              <a:extLst>
                <a:ext uri="{FF2B5EF4-FFF2-40B4-BE49-F238E27FC236}">
                  <a16:creationId xmlns:a16="http://schemas.microsoft.com/office/drawing/2014/main" id="{E4724DBB-0E25-8A46-800A-863F2CBCC4B5}"/>
                </a:ext>
              </a:extLst>
            </p:cNvPr>
            <p:cNvGrpSpPr/>
            <p:nvPr userDrawn="1"/>
          </p:nvGrpSpPr>
          <p:grpSpPr>
            <a:xfrm rot="10800000">
              <a:off x="11235229" y="643095"/>
              <a:ext cx="956771" cy="570834"/>
              <a:chOff x="7996162" y="1212507"/>
              <a:chExt cx="956771" cy="570834"/>
            </a:xfrm>
          </p:grpSpPr>
          <p:sp>
            <p:nvSpPr>
              <p:cNvPr id="21" name="Round Diagonal Corner Rectangle 20">
                <a:extLst>
                  <a:ext uri="{FF2B5EF4-FFF2-40B4-BE49-F238E27FC236}">
                    <a16:creationId xmlns:a16="http://schemas.microsoft.com/office/drawing/2014/main" id="{DBC9A81C-D9DC-734D-A2CC-C86D085044D9}"/>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Diagonal Corner Rectangle 21">
                <a:extLst>
                  <a:ext uri="{FF2B5EF4-FFF2-40B4-BE49-F238E27FC236}">
                    <a16:creationId xmlns:a16="http://schemas.microsoft.com/office/drawing/2014/main" id="{4FC26E3F-79CA-2948-A5E2-D0D339A1D5C8}"/>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Diagonal Corner Rectangle 22">
                <a:extLst>
                  <a:ext uri="{FF2B5EF4-FFF2-40B4-BE49-F238E27FC236}">
                    <a16:creationId xmlns:a16="http://schemas.microsoft.com/office/drawing/2014/main" id="{FE95BC62-B0BA-0644-9423-E377CE796AD6}"/>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20F62647-526E-844D-872A-10B47AD363C7}"/>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47551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52395DC-C0AE-DF49-85D2-A28C7C41EEBE}"/>
              </a:ext>
            </a:extLst>
          </p:cNvPr>
          <p:cNvSpPr>
            <a:spLocks noGrp="1"/>
          </p:cNvSpPr>
          <p:nvPr>
            <p:ph type="body" idx="1"/>
          </p:nvPr>
        </p:nvSpPr>
        <p:spPr>
          <a:xfrm>
            <a:off x="609600" y="1535113"/>
            <a:ext cx="5386917" cy="639762"/>
          </a:xfrm>
          <a:prstGeom prst="rect">
            <a:avLst/>
          </a:prstGeom>
        </p:spPr>
        <p:txBody>
          <a:bodyPr anchor="b">
            <a:noAutofit/>
          </a:bodyPr>
          <a:lstStyle>
            <a:lvl1pPr marL="0" indent="0">
              <a:buNone/>
              <a:defRPr lang="en-US" sz="3200" dirty="0" smtClean="0">
                <a:latin typeface="Arial" panose="020B0604020202020204" pitchFamily="34" charset="0"/>
                <a:cs typeface="Arial" panose="020B0604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dirty="0"/>
              <a:t>Click to edit</a:t>
            </a:r>
          </a:p>
        </p:txBody>
      </p:sp>
      <p:sp>
        <p:nvSpPr>
          <p:cNvPr id="8" name="Text Placeholder 4">
            <a:extLst>
              <a:ext uri="{FF2B5EF4-FFF2-40B4-BE49-F238E27FC236}">
                <a16:creationId xmlns:a16="http://schemas.microsoft.com/office/drawing/2014/main" id="{B94BF3C8-8610-584B-AAA9-8893AB7D031A}"/>
              </a:ext>
            </a:extLst>
          </p:cNvPr>
          <p:cNvSpPr>
            <a:spLocks noGrp="1"/>
          </p:cNvSpPr>
          <p:nvPr>
            <p:ph type="body" sz="quarter" idx="3"/>
          </p:nvPr>
        </p:nvSpPr>
        <p:spPr>
          <a:xfrm>
            <a:off x="6193374" y="1535113"/>
            <a:ext cx="5389033" cy="639762"/>
          </a:xfrm>
          <a:prstGeom prst="rect">
            <a:avLst/>
          </a:prstGeom>
        </p:spPr>
        <p:txBody>
          <a:bodyPr anchor="b">
            <a:noAutofit/>
          </a:bodyPr>
          <a:lstStyle>
            <a:lvl1pPr marL="0" indent="0">
              <a:buNone/>
              <a:defRPr lang="en-US" sz="3200" dirty="0" smtClean="0">
                <a:latin typeface="Arial" panose="020B0604020202020204" pitchFamily="34" charset="0"/>
                <a:cs typeface="Arial" panose="020B0604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dirty="0"/>
              <a:t>Click to edit</a:t>
            </a:r>
          </a:p>
        </p:txBody>
      </p:sp>
      <p:sp>
        <p:nvSpPr>
          <p:cNvPr id="19" name="Content Placeholder 2">
            <a:extLst>
              <a:ext uri="{FF2B5EF4-FFF2-40B4-BE49-F238E27FC236}">
                <a16:creationId xmlns:a16="http://schemas.microsoft.com/office/drawing/2014/main" id="{0E64896E-2AF1-F448-92A3-853AE07FEBF7}"/>
              </a:ext>
            </a:extLst>
          </p:cNvPr>
          <p:cNvSpPr>
            <a:spLocks noGrp="1"/>
          </p:cNvSpPr>
          <p:nvPr>
            <p:ph idx="10" hasCustomPrompt="1"/>
          </p:nvPr>
        </p:nvSpPr>
        <p:spPr>
          <a:xfrm>
            <a:off x="609600" y="2208741"/>
            <a:ext cx="5386917" cy="3549028"/>
          </a:xfrm>
          <a:prstGeom prst="rect">
            <a:avLst/>
          </a:prstGeom>
        </p:spPr>
        <p:txBody>
          <a:bodyPr>
            <a:normAutofit/>
          </a:bodyPr>
          <a:lstStyle>
            <a:lvl1pPr marL="257162" indent="-257162">
              <a:buClr>
                <a:srgbClr val="8E1731"/>
              </a:buClr>
              <a:buFont typeface="Wingdings" panose="05000000000000000000" pitchFamily="2" charset="2"/>
              <a:buChar char="§"/>
              <a:defRPr lang="en-US" sz="3200" dirty="0" smtClean="0">
                <a:latin typeface="Arial" panose="020B0604020202020204" pitchFamily="34" charset="0"/>
                <a:cs typeface="Arial" panose="020B0604020202020204" pitchFamily="34" charset="0"/>
              </a:defRPr>
            </a:lvl1pPr>
            <a:lvl2pPr marL="557185" indent="-214303">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Tx/>
              <a:buSzPct val="60000"/>
              <a:buFont typeface="Courier New" panose="02070309020205020404" pitchFamily="49" charset="0"/>
              <a:buChar char="o"/>
              <a:defRPr lang="en-US" sz="3200" dirty="0" smtClean="0">
                <a:latin typeface="Arial" panose="020B0604020202020204" pitchFamily="34" charset="0"/>
                <a:cs typeface="Arial" panose="020B0604020202020204" pitchFamily="34" charset="0"/>
              </a:defRPr>
            </a:lvl3pPr>
            <a:lvl4pPr marL="1200091" indent="-171442">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4pPr>
            <a:lvl5pPr marL="1542973" indent="-171442">
              <a:buClrTx/>
              <a:buSzPct val="35000"/>
              <a:buFont typeface="Courier New" panose="02070309020205020404" pitchFamily="49" charset="0"/>
              <a:buChar char="o"/>
              <a:defRPr lang="en-US" sz="32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20" name="Content Placeholder 2">
            <a:extLst>
              <a:ext uri="{FF2B5EF4-FFF2-40B4-BE49-F238E27FC236}">
                <a16:creationId xmlns:a16="http://schemas.microsoft.com/office/drawing/2014/main" id="{7517C657-E305-2D43-978C-537FCD037E73}"/>
              </a:ext>
            </a:extLst>
          </p:cNvPr>
          <p:cNvSpPr>
            <a:spLocks noGrp="1"/>
          </p:cNvSpPr>
          <p:nvPr>
            <p:ph idx="11" hasCustomPrompt="1"/>
          </p:nvPr>
        </p:nvSpPr>
        <p:spPr>
          <a:xfrm>
            <a:off x="6194436" y="2208741"/>
            <a:ext cx="5387971" cy="3549028"/>
          </a:xfrm>
          <a:prstGeom prst="rect">
            <a:avLst/>
          </a:prstGeom>
        </p:spPr>
        <p:txBody>
          <a:bodyPr>
            <a:normAutofit/>
          </a:bodyPr>
          <a:lstStyle>
            <a:lvl1pPr marL="257162" indent="-257162">
              <a:buClr>
                <a:srgbClr val="8E1731"/>
              </a:buClr>
              <a:buFont typeface="Wingdings" panose="05000000000000000000" pitchFamily="2" charset="2"/>
              <a:buChar char="§"/>
              <a:defRPr lang="en-US" sz="3200" dirty="0" smtClean="0">
                <a:latin typeface="Arial" panose="020B0604020202020204" pitchFamily="34" charset="0"/>
                <a:cs typeface="Arial" panose="020B0604020202020204" pitchFamily="34" charset="0"/>
              </a:defRPr>
            </a:lvl1pPr>
            <a:lvl2pPr marL="557185" indent="-214303">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Tx/>
              <a:buSzPct val="60000"/>
              <a:buFont typeface="Courier New" panose="02070309020205020404" pitchFamily="49" charset="0"/>
              <a:buChar char="o"/>
              <a:defRPr lang="en-US" sz="3200" dirty="0" smtClean="0">
                <a:latin typeface="Arial" panose="020B0604020202020204" pitchFamily="34" charset="0"/>
                <a:cs typeface="Arial" panose="020B0604020202020204" pitchFamily="34" charset="0"/>
              </a:defRPr>
            </a:lvl3pPr>
            <a:lvl4pPr marL="1200091" indent="-171442">
              <a:buClrTx/>
              <a:buFont typeface="Arial" panose="020B0604020202020204" pitchFamily="34" charset="0"/>
              <a:buChar char="•"/>
              <a:defRPr lang="en-US" sz="3200" dirty="0" smtClean="0">
                <a:latin typeface="Arial" panose="020B0604020202020204" pitchFamily="34" charset="0"/>
                <a:cs typeface="Arial" panose="020B0604020202020204" pitchFamily="34" charset="0"/>
              </a:defRPr>
            </a:lvl4pPr>
            <a:lvl5pPr marL="1542973" indent="-171442">
              <a:buClrTx/>
              <a:buSzPct val="35000"/>
              <a:buFont typeface="Courier New" panose="02070309020205020404" pitchFamily="49" charset="0"/>
              <a:buChar char="o"/>
              <a:defRPr lang="en-US" sz="32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p:txBody>
      </p:sp>
      <p:sp>
        <p:nvSpPr>
          <p:cNvPr id="15" name="Title 32">
            <a:extLst>
              <a:ext uri="{FF2B5EF4-FFF2-40B4-BE49-F238E27FC236}">
                <a16:creationId xmlns:a16="http://schemas.microsoft.com/office/drawing/2014/main" id="{53E3DB66-25D7-BD44-A1C3-6B8C17D6CBD3}"/>
              </a:ext>
            </a:extLst>
          </p:cNvPr>
          <p:cNvSpPr>
            <a:spLocks noGrp="1"/>
          </p:cNvSpPr>
          <p:nvPr>
            <p:ph type="title" hasCustomPrompt="1"/>
          </p:nvPr>
        </p:nvSpPr>
        <p:spPr>
          <a:xfrm>
            <a:off x="1168708" y="675829"/>
            <a:ext cx="7326913" cy="500289"/>
          </a:xfrm>
          <a:prstGeom prst="rect">
            <a:avLst/>
          </a:prstGeom>
        </p:spPr>
        <p:txBody>
          <a:bodyPr/>
          <a:lstStyle>
            <a:lvl1pPr algn="l">
              <a:defRPr sz="3600"/>
            </a:lvl1pPr>
          </a:lstStyle>
          <a:p>
            <a:pPr algn="l"/>
            <a:r>
              <a:rPr lang="en-US" sz="4400" b="1" dirty="0">
                <a:solidFill>
                  <a:srgbClr val="8E1731"/>
                </a:solidFill>
                <a:latin typeface="Arial" panose="020B0604020202020204" pitchFamily="34" charset="0"/>
                <a:cs typeface="Arial" panose="020B0604020202020204" pitchFamily="34" charset="0"/>
              </a:rPr>
              <a:t>Slide Title</a:t>
            </a:r>
          </a:p>
        </p:txBody>
      </p:sp>
      <p:grpSp>
        <p:nvGrpSpPr>
          <p:cNvPr id="16" name="Group 15">
            <a:extLst>
              <a:ext uri="{FF2B5EF4-FFF2-40B4-BE49-F238E27FC236}">
                <a16:creationId xmlns:a16="http://schemas.microsoft.com/office/drawing/2014/main" id="{66ECD406-DFBA-3B4F-A57D-4325A2177EBC}"/>
              </a:ext>
            </a:extLst>
          </p:cNvPr>
          <p:cNvGrpSpPr/>
          <p:nvPr userDrawn="1"/>
        </p:nvGrpSpPr>
        <p:grpSpPr>
          <a:xfrm>
            <a:off x="11235229" y="643095"/>
            <a:ext cx="956771" cy="570834"/>
            <a:chOff x="11235229" y="643095"/>
            <a:chExt cx="956771" cy="570834"/>
          </a:xfrm>
        </p:grpSpPr>
        <p:grpSp>
          <p:nvGrpSpPr>
            <p:cNvPr id="17" name="Group 16">
              <a:extLst>
                <a:ext uri="{FF2B5EF4-FFF2-40B4-BE49-F238E27FC236}">
                  <a16:creationId xmlns:a16="http://schemas.microsoft.com/office/drawing/2014/main" id="{45E752EA-FA99-7A43-8CA4-7519B5BA8AF9}"/>
                </a:ext>
              </a:extLst>
            </p:cNvPr>
            <p:cNvGrpSpPr/>
            <p:nvPr userDrawn="1"/>
          </p:nvGrpSpPr>
          <p:grpSpPr>
            <a:xfrm rot="10800000">
              <a:off x="11235229" y="643095"/>
              <a:ext cx="956771" cy="570834"/>
              <a:chOff x="7996162" y="1212507"/>
              <a:chExt cx="956771" cy="570834"/>
            </a:xfrm>
          </p:grpSpPr>
          <p:sp>
            <p:nvSpPr>
              <p:cNvPr id="21" name="Round Diagonal Corner Rectangle 20">
                <a:extLst>
                  <a:ext uri="{FF2B5EF4-FFF2-40B4-BE49-F238E27FC236}">
                    <a16:creationId xmlns:a16="http://schemas.microsoft.com/office/drawing/2014/main" id="{64B5EE01-A6E7-954A-A8D2-4A3868953FF6}"/>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 Diagonal Corner Rectangle 21">
                <a:extLst>
                  <a:ext uri="{FF2B5EF4-FFF2-40B4-BE49-F238E27FC236}">
                    <a16:creationId xmlns:a16="http://schemas.microsoft.com/office/drawing/2014/main" id="{FE2900F7-DA15-0C4F-A1BA-701C0D6C3080}"/>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 Diagonal Corner Rectangle 22">
                <a:extLst>
                  <a:ext uri="{FF2B5EF4-FFF2-40B4-BE49-F238E27FC236}">
                    <a16:creationId xmlns:a16="http://schemas.microsoft.com/office/drawing/2014/main" id="{75019066-163A-A144-8BB3-440C4A1358E6}"/>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CAD5E1B4-53C2-3648-96FC-F49194602B9A}"/>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0B7E670-8956-D047-9700-DB410D2390DF}"/>
              </a:ext>
            </a:extLst>
          </p:cNvPr>
          <p:cNvGrpSpPr/>
          <p:nvPr userDrawn="1"/>
        </p:nvGrpSpPr>
        <p:grpSpPr>
          <a:xfrm rot="10800000">
            <a:off x="0" y="643095"/>
            <a:ext cx="956771" cy="570834"/>
            <a:chOff x="11235229" y="643095"/>
            <a:chExt cx="956771" cy="570834"/>
          </a:xfrm>
        </p:grpSpPr>
        <p:grpSp>
          <p:nvGrpSpPr>
            <p:cNvPr id="25" name="Group 24">
              <a:extLst>
                <a:ext uri="{FF2B5EF4-FFF2-40B4-BE49-F238E27FC236}">
                  <a16:creationId xmlns:a16="http://schemas.microsoft.com/office/drawing/2014/main" id="{10150FD8-811E-DE46-9EC2-056855D972D6}"/>
                </a:ext>
              </a:extLst>
            </p:cNvPr>
            <p:cNvGrpSpPr/>
            <p:nvPr userDrawn="1"/>
          </p:nvGrpSpPr>
          <p:grpSpPr>
            <a:xfrm rot="10800000">
              <a:off x="11235229" y="643095"/>
              <a:ext cx="956771" cy="570834"/>
              <a:chOff x="7996162" y="1212507"/>
              <a:chExt cx="956771" cy="570834"/>
            </a:xfrm>
          </p:grpSpPr>
          <p:sp>
            <p:nvSpPr>
              <p:cNvPr id="27" name="Round Diagonal Corner Rectangle 26">
                <a:extLst>
                  <a:ext uri="{FF2B5EF4-FFF2-40B4-BE49-F238E27FC236}">
                    <a16:creationId xmlns:a16="http://schemas.microsoft.com/office/drawing/2014/main" id="{E8A80DCB-24D5-2945-8728-51AECA9F9C6E}"/>
                  </a:ext>
                </a:extLst>
              </p:cNvPr>
              <p:cNvSpPr/>
              <p:nvPr/>
            </p:nvSpPr>
            <p:spPr>
              <a:xfrm>
                <a:off x="8229604" y="1217582"/>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Diagonal Corner Rectangle 27">
                <a:extLst>
                  <a:ext uri="{FF2B5EF4-FFF2-40B4-BE49-F238E27FC236}">
                    <a16:creationId xmlns:a16="http://schemas.microsoft.com/office/drawing/2014/main" id="{AC5A86DD-33DC-234F-9E39-963FEA3290ED}"/>
                  </a:ext>
                </a:extLst>
              </p:cNvPr>
              <p:cNvSpPr/>
              <p:nvPr/>
            </p:nvSpPr>
            <p:spPr>
              <a:xfrm>
                <a:off x="8112883" y="1217582"/>
                <a:ext cx="723329" cy="565759"/>
              </a:xfrm>
              <a:prstGeom prst="round2Diag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Diagonal Corner Rectangle 28">
                <a:extLst>
                  <a:ext uri="{FF2B5EF4-FFF2-40B4-BE49-F238E27FC236}">
                    <a16:creationId xmlns:a16="http://schemas.microsoft.com/office/drawing/2014/main" id="{23006AD9-A904-FD44-A40F-739D0064373B}"/>
                  </a:ext>
                </a:extLst>
              </p:cNvPr>
              <p:cNvSpPr/>
              <p:nvPr/>
            </p:nvSpPr>
            <p:spPr>
              <a:xfrm>
                <a:off x="7996162" y="1212507"/>
                <a:ext cx="723329" cy="565759"/>
              </a:xfrm>
              <a:prstGeom prst="round2DiagRect">
                <a:avLst/>
              </a:prstGeom>
              <a:solidFill>
                <a:srgbClr val="8E1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Rectangle 25">
              <a:extLst>
                <a:ext uri="{FF2B5EF4-FFF2-40B4-BE49-F238E27FC236}">
                  <a16:creationId xmlns:a16="http://schemas.microsoft.com/office/drawing/2014/main" id="{7708B6D6-287E-9E4B-B1BC-FC1846C18C79}"/>
                </a:ext>
              </a:extLst>
            </p:cNvPr>
            <p:cNvSpPr/>
            <p:nvPr userDrawn="1"/>
          </p:nvSpPr>
          <p:spPr>
            <a:xfrm>
              <a:off x="11705597" y="651345"/>
              <a:ext cx="486403" cy="560684"/>
            </a:xfrm>
            <a:prstGeom prst="rect">
              <a:avLst/>
            </a:prstGeom>
            <a:solidFill>
              <a:srgbClr val="8D1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3638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ver Option 1">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851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ver Option 2">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279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ver Option 3">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7325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68A0D6-0AF9-954A-A685-FEE319A86862}"/>
              </a:ext>
            </a:extLst>
          </p:cNvPr>
          <p:cNvSpPr/>
          <p:nvPr userDrawn="1"/>
        </p:nvSpPr>
        <p:spPr>
          <a:xfrm flipV="1">
            <a:off x="609600" y="951218"/>
            <a:ext cx="754760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4" name="Title 7">
            <a:extLst>
              <a:ext uri="{FF2B5EF4-FFF2-40B4-BE49-F238E27FC236}">
                <a16:creationId xmlns:a16="http://schemas.microsoft.com/office/drawing/2014/main" id="{8E313C15-2AED-5642-A7F8-9AF1C7F25B60}"/>
              </a:ext>
            </a:extLst>
          </p:cNvPr>
          <p:cNvSpPr>
            <a:spLocks noGrp="1"/>
          </p:cNvSpPr>
          <p:nvPr>
            <p:ph type="title" hasCustomPrompt="1"/>
          </p:nvPr>
        </p:nvSpPr>
        <p:spPr>
          <a:xfrm>
            <a:off x="609600" y="273685"/>
            <a:ext cx="7547603" cy="586093"/>
          </a:xfrm>
          <a:prstGeom prst="rect">
            <a:avLst/>
          </a:prstGeom>
        </p:spPr>
        <p:txBody>
          <a:bodyPr/>
          <a:lstStyle>
            <a:lvl1pPr>
              <a:defRPr b="1">
                <a:solidFill>
                  <a:schemeClr val="bg1"/>
                </a:solidFill>
              </a:defRPr>
            </a:lvl1pPr>
          </a:lstStyle>
          <a:p>
            <a:r>
              <a:rPr lang="en-US" dirty="0"/>
              <a:t>Slide Title</a:t>
            </a:r>
          </a:p>
        </p:txBody>
      </p:sp>
      <p:sp>
        <p:nvSpPr>
          <p:cNvPr id="6" name="Content Placeholder 2">
            <a:extLst>
              <a:ext uri="{FF2B5EF4-FFF2-40B4-BE49-F238E27FC236}">
                <a16:creationId xmlns:a16="http://schemas.microsoft.com/office/drawing/2014/main" id="{32B90202-7CFF-5740-91EB-38128A13B17A}"/>
              </a:ext>
            </a:extLst>
          </p:cNvPr>
          <p:cNvSpPr>
            <a:spLocks noGrp="1"/>
          </p:cNvSpPr>
          <p:nvPr>
            <p:ph idx="10"/>
          </p:nvPr>
        </p:nvSpPr>
        <p:spPr>
          <a:xfrm>
            <a:off x="609600" y="1600201"/>
            <a:ext cx="10972799" cy="4123702"/>
          </a:xfrm>
          <a:prstGeom prst="rect">
            <a:avLst/>
          </a:prstGeom>
        </p:spPr>
        <p:txBody>
          <a:bodyPr>
            <a:normAutofit/>
          </a:bodyPr>
          <a:lstStyle>
            <a:lvl1pPr marL="257162" indent="-257162">
              <a:buClr>
                <a:schemeClr val="bg1"/>
              </a:buClr>
              <a:buSzPct val="75000"/>
              <a:buFont typeface="Wingdings" pitchFamily="2" charset="2"/>
              <a:buChar char="§"/>
              <a:defRPr lang="en-US" sz="3200" dirty="0" smtClean="0">
                <a:solidFill>
                  <a:schemeClr val="bg1"/>
                </a:solidFill>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solidFill>
                  <a:schemeClr val="bg1"/>
                </a:solidFill>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solidFill>
                  <a:schemeClr val="bg1"/>
                </a:solidFill>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solidFill>
                  <a:schemeClr val="bg1"/>
                </a:solidFill>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3742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 Info + Picture 0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68A0D6-0AF9-954A-A685-FEE319A86862}"/>
              </a:ext>
            </a:extLst>
          </p:cNvPr>
          <p:cNvSpPr/>
          <p:nvPr userDrawn="1"/>
        </p:nvSpPr>
        <p:spPr>
          <a:xfrm flipV="1">
            <a:off x="-65315" y="566728"/>
            <a:ext cx="7276011"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BC8F5E46-07F9-DB42-81C2-3FECCFDD732D}"/>
              </a:ext>
            </a:extLst>
          </p:cNvPr>
          <p:cNvSpPr>
            <a:spLocks noGrp="1"/>
          </p:cNvSpPr>
          <p:nvPr>
            <p:ph idx="1"/>
          </p:nvPr>
        </p:nvSpPr>
        <p:spPr>
          <a:xfrm>
            <a:off x="4924696" y="1600201"/>
            <a:ext cx="6657703" cy="4123702"/>
          </a:xfrm>
          <a:prstGeom prst="rect">
            <a:avLst/>
          </a:prstGeom>
        </p:spPr>
        <p:txBody>
          <a:bodyPr>
            <a:normAutofit/>
          </a:bodyPr>
          <a:lstStyle>
            <a:lvl1pPr marL="257162" indent="-257162">
              <a:buClr>
                <a:schemeClr val="bg1"/>
              </a:buClr>
              <a:buSzPct val="75000"/>
              <a:buFont typeface="Wingdings" pitchFamily="2" charset="2"/>
              <a:buChar char="§"/>
              <a:defRPr lang="en-US" sz="3200" dirty="0" smtClean="0">
                <a:solidFill>
                  <a:schemeClr val="bg1"/>
                </a:solidFill>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solidFill>
                  <a:schemeClr val="bg1"/>
                </a:solidFill>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solidFill>
                  <a:schemeClr val="bg1"/>
                </a:solidFill>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solidFill>
                  <a:schemeClr val="bg1"/>
                </a:solidFill>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7">
            <a:extLst>
              <a:ext uri="{FF2B5EF4-FFF2-40B4-BE49-F238E27FC236}">
                <a16:creationId xmlns:a16="http://schemas.microsoft.com/office/drawing/2014/main" id="{8E313C15-2AED-5642-A7F8-9AF1C7F25B60}"/>
              </a:ext>
            </a:extLst>
          </p:cNvPr>
          <p:cNvSpPr>
            <a:spLocks noGrp="1"/>
          </p:cNvSpPr>
          <p:nvPr>
            <p:ph type="title" hasCustomPrompt="1"/>
          </p:nvPr>
        </p:nvSpPr>
        <p:spPr>
          <a:xfrm>
            <a:off x="7210697" y="273685"/>
            <a:ext cx="4371702" cy="586093"/>
          </a:xfrm>
          <a:prstGeom prst="rect">
            <a:avLst/>
          </a:prstGeom>
        </p:spPr>
        <p:txBody>
          <a:bodyPr/>
          <a:lstStyle>
            <a:lvl1pPr algn="r">
              <a:defRPr b="1">
                <a:solidFill>
                  <a:schemeClr val="bg1"/>
                </a:solidFill>
              </a:defRPr>
            </a:lvl1pPr>
          </a:lstStyle>
          <a:p>
            <a:r>
              <a:rPr lang="en-US" dirty="0"/>
              <a:t>Short Title</a:t>
            </a:r>
          </a:p>
        </p:txBody>
      </p:sp>
      <p:sp>
        <p:nvSpPr>
          <p:cNvPr id="3" name="Picture Placeholder 2">
            <a:extLst>
              <a:ext uri="{FF2B5EF4-FFF2-40B4-BE49-F238E27FC236}">
                <a16:creationId xmlns:a16="http://schemas.microsoft.com/office/drawing/2014/main" id="{20A5340A-F4CA-6245-BE1D-DC871186196C}"/>
              </a:ext>
            </a:extLst>
          </p:cNvPr>
          <p:cNvSpPr>
            <a:spLocks noGrp="1"/>
          </p:cNvSpPr>
          <p:nvPr>
            <p:ph type="pic" sz="quarter" idx="10" hasCustomPrompt="1"/>
          </p:nvPr>
        </p:nvSpPr>
        <p:spPr>
          <a:xfrm>
            <a:off x="609600" y="1600201"/>
            <a:ext cx="3897086" cy="4123702"/>
          </a:xfrm>
          <a:prstGeom prst="rect">
            <a:avLst/>
          </a:prstGeom>
        </p:spPr>
        <p:txBody>
          <a:bodyPr/>
          <a:lstStyle>
            <a:lvl1pPr marL="0" indent="0">
              <a:buNone/>
              <a:defRPr>
                <a:solidFill>
                  <a:schemeClr val="bg1"/>
                </a:solidFill>
              </a:defRPr>
            </a:lvl1pPr>
          </a:lstStyle>
          <a:p>
            <a:r>
              <a:rPr lang="en-US" dirty="0"/>
              <a:t>Picture</a:t>
            </a:r>
          </a:p>
        </p:txBody>
      </p:sp>
    </p:spTree>
    <p:extLst>
      <p:ext uri="{BB962C8B-B14F-4D97-AF65-F5344CB8AC3E}">
        <p14:creationId xmlns:p14="http://schemas.microsoft.com/office/powerpoint/2010/main" val="8568139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337E16B-11F9-6546-B5F6-70BABE1AB492}"/>
              </a:ext>
            </a:extLst>
          </p:cNvPr>
          <p:cNvSpPr>
            <a:spLocks noGrp="1"/>
          </p:cNvSpPr>
          <p:nvPr>
            <p:ph type="title" hasCustomPrompt="1"/>
          </p:nvPr>
        </p:nvSpPr>
        <p:spPr>
          <a:xfrm>
            <a:off x="963084" y="4406911"/>
            <a:ext cx="10363200" cy="1362075"/>
          </a:xfrm>
          <a:prstGeom prst="rect">
            <a:avLst/>
          </a:prstGeom>
        </p:spPr>
        <p:txBody>
          <a:bodyPr anchor="t">
            <a:noAutofit/>
          </a:bodyPr>
          <a:lstStyle>
            <a:lvl1pPr algn="l">
              <a:defRPr sz="3600" b="1" cap="all">
                <a:solidFill>
                  <a:schemeClr val="bg1"/>
                </a:solidFill>
                <a:latin typeface="Arial" panose="020B0604020202020204" pitchFamily="34" charset="0"/>
                <a:cs typeface="Arial" panose="020B0604020202020204" pitchFamily="34" charset="0"/>
              </a:defRPr>
            </a:lvl1pPr>
          </a:lstStyle>
          <a:p>
            <a:r>
              <a:rPr lang="en-US" dirty="0"/>
              <a:t>Master title style</a:t>
            </a:r>
          </a:p>
        </p:txBody>
      </p:sp>
      <p:sp>
        <p:nvSpPr>
          <p:cNvPr id="20" name="Text Placeholder 2">
            <a:extLst>
              <a:ext uri="{FF2B5EF4-FFF2-40B4-BE49-F238E27FC236}">
                <a16:creationId xmlns:a16="http://schemas.microsoft.com/office/drawing/2014/main" id="{C46F90AA-DA2A-5C43-BA38-54DFC74F5271}"/>
              </a:ext>
            </a:extLst>
          </p:cNvPr>
          <p:cNvSpPr>
            <a:spLocks noGrp="1"/>
          </p:cNvSpPr>
          <p:nvPr>
            <p:ph type="body" idx="1"/>
          </p:nvPr>
        </p:nvSpPr>
        <p:spPr>
          <a:xfrm>
            <a:off x="963084" y="2906713"/>
            <a:ext cx="10363200" cy="1500187"/>
          </a:xfrm>
          <a:prstGeom prst="rect">
            <a:avLst/>
          </a:prstGeom>
        </p:spPr>
        <p:txBody>
          <a:bodyPr anchor="b">
            <a:normAutofit/>
          </a:bodyPr>
          <a:lstStyle>
            <a:lvl1pPr marL="0" indent="0">
              <a:buNone/>
              <a:defRPr sz="3200" b="0">
                <a:solidFill>
                  <a:schemeClr val="bg1"/>
                </a:solidFill>
                <a:latin typeface="Arial" panose="020B0604020202020204" pitchFamily="34" charset="0"/>
                <a:cs typeface="Arial" panose="020B0604020202020204" pitchFamily="34" charset="0"/>
              </a:defRPr>
            </a:lvl1pPr>
            <a:lvl2pPr marL="342882" indent="0">
              <a:buNone/>
              <a:defRPr sz="1351">
                <a:solidFill>
                  <a:schemeClr val="tx1">
                    <a:tint val="75000"/>
                  </a:schemeClr>
                </a:solidFill>
              </a:defRPr>
            </a:lvl2pPr>
            <a:lvl3pPr marL="685766" indent="0">
              <a:buNone/>
              <a:defRPr sz="1200">
                <a:solidFill>
                  <a:schemeClr val="tx1">
                    <a:tint val="75000"/>
                  </a:schemeClr>
                </a:solidFill>
              </a:defRPr>
            </a:lvl3pPr>
            <a:lvl4pPr marL="1028649" indent="0">
              <a:buNone/>
              <a:defRPr sz="1051">
                <a:solidFill>
                  <a:schemeClr val="tx1">
                    <a:tint val="75000"/>
                  </a:schemeClr>
                </a:solidFill>
              </a:defRPr>
            </a:lvl4pPr>
            <a:lvl5pPr marL="1371532" indent="0">
              <a:buNone/>
              <a:defRPr sz="1051">
                <a:solidFill>
                  <a:schemeClr val="tx1">
                    <a:tint val="75000"/>
                  </a:schemeClr>
                </a:solidFill>
              </a:defRPr>
            </a:lvl5pPr>
            <a:lvl6pPr marL="1714414" indent="0">
              <a:buNone/>
              <a:defRPr sz="1051">
                <a:solidFill>
                  <a:schemeClr val="tx1">
                    <a:tint val="75000"/>
                  </a:schemeClr>
                </a:solidFill>
              </a:defRPr>
            </a:lvl6pPr>
            <a:lvl7pPr marL="2057298" indent="0">
              <a:buNone/>
              <a:defRPr sz="1051">
                <a:solidFill>
                  <a:schemeClr val="tx1">
                    <a:tint val="75000"/>
                  </a:schemeClr>
                </a:solidFill>
              </a:defRPr>
            </a:lvl7pPr>
            <a:lvl8pPr marL="2400180" indent="0">
              <a:buNone/>
              <a:defRPr sz="1051">
                <a:solidFill>
                  <a:schemeClr val="tx1">
                    <a:tint val="75000"/>
                  </a:schemeClr>
                </a:solidFill>
              </a:defRPr>
            </a:lvl8pPr>
            <a:lvl9pPr marL="2743062" indent="0">
              <a:buNone/>
              <a:defRPr sz="1051">
                <a:solidFill>
                  <a:schemeClr val="tx1">
                    <a:tint val="75000"/>
                  </a:schemeClr>
                </a:solidFill>
              </a:defRPr>
            </a:lvl9pPr>
          </a:lstStyle>
          <a:p>
            <a:pPr lvl="0"/>
            <a:r>
              <a:rPr lang="en-US" dirty="0"/>
              <a:t>Click to edit Master text</a:t>
            </a:r>
          </a:p>
        </p:txBody>
      </p:sp>
    </p:spTree>
    <p:extLst>
      <p:ext uri="{BB962C8B-B14F-4D97-AF65-F5344CB8AC3E}">
        <p14:creationId xmlns:p14="http://schemas.microsoft.com/office/powerpoint/2010/main" val="13464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Option 2">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198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2 Columns">
    <p:spTree>
      <p:nvGrpSpPr>
        <p:cNvPr id="1" name=""/>
        <p:cNvGrpSpPr/>
        <p:nvPr/>
      </p:nvGrpSpPr>
      <p:grpSpPr>
        <a:xfrm>
          <a:off x="0" y="0"/>
          <a:ext cx="0" cy="0"/>
          <a:chOff x="0" y="0"/>
          <a:chExt cx="0" cy="0"/>
        </a:xfrm>
      </p:grpSpPr>
      <p:sp>
        <p:nvSpPr>
          <p:cNvPr id="46" name="Title 7">
            <a:extLst>
              <a:ext uri="{FF2B5EF4-FFF2-40B4-BE49-F238E27FC236}">
                <a16:creationId xmlns:a16="http://schemas.microsoft.com/office/drawing/2014/main" id="{DE4D8EAB-8978-514A-8AB1-64A5AD2FB6AB}"/>
              </a:ext>
            </a:extLst>
          </p:cNvPr>
          <p:cNvSpPr>
            <a:spLocks noGrp="1"/>
          </p:cNvSpPr>
          <p:nvPr>
            <p:ph type="title" hasCustomPrompt="1"/>
          </p:nvPr>
        </p:nvSpPr>
        <p:spPr>
          <a:xfrm>
            <a:off x="609600" y="273685"/>
            <a:ext cx="7547603" cy="586093"/>
          </a:xfrm>
          <a:prstGeom prst="rect">
            <a:avLst/>
          </a:prstGeom>
        </p:spPr>
        <p:txBody>
          <a:bodyPr/>
          <a:lstStyle>
            <a:lvl1pPr>
              <a:defRPr b="1">
                <a:solidFill>
                  <a:schemeClr val="bg1"/>
                </a:solidFill>
              </a:defRPr>
            </a:lvl1pPr>
          </a:lstStyle>
          <a:p>
            <a:r>
              <a:rPr lang="en-US" dirty="0"/>
              <a:t>Slide Title</a:t>
            </a:r>
          </a:p>
        </p:txBody>
      </p:sp>
      <p:sp>
        <p:nvSpPr>
          <p:cNvPr id="6" name="Rectangle 5">
            <a:extLst>
              <a:ext uri="{FF2B5EF4-FFF2-40B4-BE49-F238E27FC236}">
                <a16:creationId xmlns:a16="http://schemas.microsoft.com/office/drawing/2014/main" id="{B70CD043-3C35-1348-8D19-AB012BD1F80B}"/>
              </a:ext>
            </a:extLst>
          </p:cNvPr>
          <p:cNvSpPr/>
          <p:nvPr userDrawn="1"/>
        </p:nvSpPr>
        <p:spPr>
          <a:xfrm flipV="1">
            <a:off x="609600" y="951218"/>
            <a:ext cx="754760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7C2A58A-4E0D-9543-A83B-0F586B204735}"/>
              </a:ext>
            </a:extLst>
          </p:cNvPr>
          <p:cNvSpPr>
            <a:spLocks noGrp="1"/>
          </p:cNvSpPr>
          <p:nvPr>
            <p:ph idx="11"/>
          </p:nvPr>
        </p:nvSpPr>
        <p:spPr>
          <a:xfrm>
            <a:off x="609601" y="1600201"/>
            <a:ext cx="5294810" cy="4123702"/>
          </a:xfrm>
          <a:prstGeom prst="rect">
            <a:avLst/>
          </a:prstGeom>
        </p:spPr>
        <p:txBody>
          <a:bodyPr>
            <a:normAutofit/>
          </a:bodyPr>
          <a:lstStyle>
            <a:lvl1pPr marL="257162" indent="-257162">
              <a:buClr>
                <a:schemeClr val="bg1"/>
              </a:buClr>
              <a:buSzPct val="75000"/>
              <a:buFont typeface="Wingdings" pitchFamily="2" charset="2"/>
              <a:buChar char="§"/>
              <a:defRPr lang="en-US" sz="3200" dirty="0" smtClean="0">
                <a:solidFill>
                  <a:schemeClr val="bg1"/>
                </a:solidFill>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solidFill>
                  <a:schemeClr val="bg1"/>
                </a:solidFill>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solidFill>
                  <a:schemeClr val="bg1"/>
                </a:solidFill>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solidFill>
                  <a:schemeClr val="bg1"/>
                </a:solidFill>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94249503-0557-AB40-9036-8E0F20C0F43E}"/>
              </a:ext>
            </a:extLst>
          </p:cNvPr>
          <p:cNvSpPr>
            <a:spLocks noGrp="1"/>
          </p:cNvSpPr>
          <p:nvPr>
            <p:ph idx="12"/>
          </p:nvPr>
        </p:nvSpPr>
        <p:spPr>
          <a:xfrm>
            <a:off x="6287590" y="1593670"/>
            <a:ext cx="5294810" cy="4123702"/>
          </a:xfrm>
          <a:prstGeom prst="rect">
            <a:avLst/>
          </a:prstGeom>
        </p:spPr>
        <p:txBody>
          <a:bodyPr>
            <a:normAutofit/>
          </a:bodyPr>
          <a:lstStyle>
            <a:lvl1pPr marL="257162" indent="-257162">
              <a:buClr>
                <a:schemeClr val="bg1"/>
              </a:buClr>
              <a:buSzPct val="75000"/>
              <a:buFont typeface="Wingdings" pitchFamily="2" charset="2"/>
              <a:buChar char="§"/>
              <a:defRPr lang="en-US" sz="3200" dirty="0" smtClean="0">
                <a:solidFill>
                  <a:schemeClr val="bg1"/>
                </a:solidFill>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solidFill>
                  <a:schemeClr val="bg1"/>
                </a:solidFill>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solidFill>
                  <a:schemeClr val="bg1"/>
                </a:solidFill>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solidFill>
                  <a:schemeClr val="bg1"/>
                </a:solidFill>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solidFill>
                  <a:schemeClr val="bg1"/>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1017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2 Columns with Subheaders">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52395DC-C0AE-DF49-85D2-A28C7C41EEBE}"/>
              </a:ext>
            </a:extLst>
          </p:cNvPr>
          <p:cNvSpPr>
            <a:spLocks noGrp="1"/>
          </p:cNvSpPr>
          <p:nvPr>
            <p:ph type="body" idx="1" hasCustomPrompt="1"/>
          </p:nvPr>
        </p:nvSpPr>
        <p:spPr>
          <a:xfrm>
            <a:off x="609601" y="1535113"/>
            <a:ext cx="5294810" cy="639762"/>
          </a:xfrm>
          <a:prstGeom prst="rect">
            <a:avLst/>
          </a:prstGeom>
        </p:spPr>
        <p:txBody>
          <a:bodyPr anchor="b">
            <a:noAutofit/>
          </a:bodyPr>
          <a:lstStyle>
            <a:lvl1pPr marL="0" indent="0">
              <a:buNone/>
              <a:defRPr lang="en-US" sz="3200" dirty="0" smtClean="0">
                <a:solidFill>
                  <a:schemeClr val="bg1"/>
                </a:solidFill>
                <a:latin typeface="Arial" panose="020B0604020202020204" pitchFamily="34" charset="0"/>
                <a:cs typeface="Arial" panose="020B0604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dirty="0"/>
              <a:t>Subheader</a:t>
            </a:r>
          </a:p>
        </p:txBody>
      </p:sp>
      <p:sp>
        <p:nvSpPr>
          <p:cNvPr id="8" name="Text Placeholder 4">
            <a:extLst>
              <a:ext uri="{FF2B5EF4-FFF2-40B4-BE49-F238E27FC236}">
                <a16:creationId xmlns:a16="http://schemas.microsoft.com/office/drawing/2014/main" id="{B94BF3C8-8610-584B-AAA9-8893AB7D031A}"/>
              </a:ext>
            </a:extLst>
          </p:cNvPr>
          <p:cNvSpPr>
            <a:spLocks noGrp="1"/>
          </p:cNvSpPr>
          <p:nvPr>
            <p:ph type="body" sz="quarter" idx="3" hasCustomPrompt="1"/>
          </p:nvPr>
        </p:nvSpPr>
        <p:spPr>
          <a:xfrm>
            <a:off x="6287590" y="1535113"/>
            <a:ext cx="5294817" cy="639762"/>
          </a:xfrm>
          <a:prstGeom prst="rect">
            <a:avLst/>
          </a:prstGeom>
        </p:spPr>
        <p:txBody>
          <a:bodyPr anchor="b">
            <a:noAutofit/>
          </a:bodyPr>
          <a:lstStyle>
            <a:lvl1pPr marL="0" indent="0">
              <a:buNone/>
              <a:defRPr lang="en-US" sz="3200" dirty="0" smtClean="0">
                <a:solidFill>
                  <a:schemeClr val="bg1"/>
                </a:solidFill>
                <a:latin typeface="Arial" panose="020B0604020202020204" pitchFamily="34" charset="0"/>
                <a:cs typeface="Arial" panose="020B0604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dirty="0"/>
              <a:t>Subheader</a:t>
            </a:r>
          </a:p>
        </p:txBody>
      </p:sp>
      <p:sp>
        <p:nvSpPr>
          <p:cNvPr id="32" name="Rectangle 31">
            <a:extLst>
              <a:ext uri="{FF2B5EF4-FFF2-40B4-BE49-F238E27FC236}">
                <a16:creationId xmlns:a16="http://schemas.microsoft.com/office/drawing/2014/main" id="{084E1E7D-A422-B747-9FA9-9F6B1C7E9B9D}"/>
              </a:ext>
            </a:extLst>
          </p:cNvPr>
          <p:cNvSpPr/>
          <p:nvPr userDrawn="1"/>
        </p:nvSpPr>
        <p:spPr>
          <a:xfrm flipV="1">
            <a:off x="609600" y="951218"/>
            <a:ext cx="754760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7">
            <a:extLst>
              <a:ext uri="{FF2B5EF4-FFF2-40B4-BE49-F238E27FC236}">
                <a16:creationId xmlns:a16="http://schemas.microsoft.com/office/drawing/2014/main" id="{DE968BB1-079C-EA4A-9BAB-D9E8082B97EA}"/>
              </a:ext>
            </a:extLst>
          </p:cNvPr>
          <p:cNvSpPr>
            <a:spLocks noGrp="1"/>
          </p:cNvSpPr>
          <p:nvPr>
            <p:ph type="title" hasCustomPrompt="1"/>
          </p:nvPr>
        </p:nvSpPr>
        <p:spPr>
          <a:xfrm>
            <a:off x="609600" y="273685"/>
            <a:ext cx="7547603" cy="586093"/>
          </a:xfrm>
          <a:prstGeom prst="rect">
            <a:avLst/>
          </a:prstGeom>
        </p:spPr>
        <p:txBody>
          <a:bodyPr/>
          <a:lstStyle>
            <a:lvl1pPr>
              <a:defRPr b="1">
                <a:solidFill>
                  <a:schemeClr val="bg1"/>
                </a:solidFill>
              </a:defRPr>
            </a:lvl1pPr>
          </a:lstStyle>
          <a:p>
            <a:r>
              <a:rPr lang="en-US" dirty="0"/>
              <a:t>Slide Title</a:t>
            </a:r>
          </a:p>
        </p:txBody>
      </p:sp>
      <p:sp>
        <p:nvSpPr>
          <p:cNvPr id="9" name="Content Placeholder 2">
            <a:extLst>
              <a:ext uri="{FF2B5EF4-FFF2-40B4-BE49-F238E27FC236}">
                <a16:creationId xmlns:a16="http://schemas.microsoft.com/office/drawing/2014/main" id="{497D9B1B-C132-F44F-9931-6C578A710583}"/>
              </a:ext>
            </a:extLst>
          </p:cNvPr>
          <p:cNvSpPr>
            <a:spLocks noGrp="1"/>
          </p:cNvSpPr>
          <p:nvPr>
            <p:ph idx="11"/>
          </p:nvPr>
        </p:nvSpPr>
        <p:spPr>
          <a:xfrm>
            <a:off x="609601" y="2181405"/>
            <a:ext cx="5294810" cy="3542497"/>
          </a:xfrm>
          <a:prstGeom prst="rect">
            <a:avLst/>
          </a:prstGeom>
        </p:spPr>
        <p:txBody>
          <a:bodyPr>
            <a:normAutofit/>
          </a:bodyPr>
          <a:lstStyle>
            <a:lvl1pPr marL="257162" indent="-257162">
              <a:buClr>
                <a:schemeClr val="bg1"/>
              </a:buClr>
              <a:buSzPct val="75000"/>
              <a:buFont typeface="Wingdings" pitchFamily="2" charset="2"/>
              <a:buChar char="§"/>
              <a:defRPr lang="en-US" sz="3200" dirty="0" smtClean="0">
                <a:solidFill>
                  <a:schemeClr val="bg1"/>
                </a:solidFill>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solidFill>
                  <a:schemeClr val="bg1"/>
                </a:solidFill>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solidFill>
                  <a:schemeClr val="bg1"/>
                </a:solidFill>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solidFill>
                  <a:schemeClr val="bg1"/>
                </a:solidFill>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solidFill>
                  <a:schemeClr val="bg1"/>
                </a:solidFill>
                <a:latin typeface="Arial" panose="020B0604020202020204" pitchFamily="34" charset="0"/>
                <a:cs typeface="Arial" panose="020B0604020202020204" pitchFamily="34" charset="0"/>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722EF385-C028-4747-AE45-7BF841414739}"/>
              </a:ext>
            </a:extLst>
          </p:cNvPr>
          <p:cNvSpPr>
            <a:spLocks noGrp="1"/>
          </p:cNvSpPr>
          <p:nvPr>
            <p:ph idx="12"/>
          </p:nvPr>
        </p:nvSpPr>
        <p:spPr>
          <a:xfrm>
            <a:off x="6287590" y="2174874"/>
            <a:ext cx="5294810" cy="3542497"/>
          </a:xfrm>
          <a:prstGeom prst="rect">
            <a:avLst/>
          </a:prstGeom>
        </p:spPr>
        <p:txBody>
          <a:bodyPr>
            <a:normAutofit/>
          </a:bodyPr>
          <a:lstStyle>
            <a:lvl1pPr marL="257162" indent="-257162">
              <a:buClr>
                <a:schemeClr val="bg1"/>
              </a:buClr>
              <a:buSzPct val="75000"/>
              <a:buFont typeface="Wingdings" pitchFamily="2" charset="2"/>
              <a:buChar char="§"/>
              <a:defRPr lang="en-US" sz="3200" dirty="0" smtClean="0">
                <a:solidFill>
                  <a:schemeClr val="bg1"/>
                </a:solidFill>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solidFill>
                  <a:schemeClr val="bg1"/>
                </a:solidFill>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solidFill>
                  <a:schemeClr val="bg1"/>
                </a:solidFill>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solidFill>
                  <a:schemeClr val="bg1"/>
                </a:solidFill>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solidFill>
                  <a:schemeClr val="bg1"/>
                </a:solidFill>
                <a:latin typeface="Arial" panose="020B0604020202020204" pitchFamily="34" charset="0"/>
                <a:cs typeface="Arial" panose="020B0604020202020204" pitchFamily="34" charset="0"/>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185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icture with Descri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86AE9DD-7A3E-9C4D-B1FB-A15437397780}"/>
              </a:ext>
            </a:extLst>
          </p:cNvPr>
          <p:cNvSpPr>
            <a:spLocks noGrp="1"/>
          </p:cNvSpPr>
          <p:nvPr>
            <p:ph type="title" hasCustomPrompt="1"/>
          </p:nvPr>
        </p:nvSpPr>
        <p:spPr>
          <a:xfrm>
            <a:off x="2438400" y="4579200"/>
            <a:ext cx="7315200" cy="576000"/>
          </a:xfrm>
          <a:prstGeom prst="rect">
            <a:avLst/>
          </a:prstGeom>
        </p:spPr>
        <p:txBody>
          <a:bodyPr anchor="b">
            <a:noAutofit/>
          </a:bodyPr>
          <a:lstStyle>
            <a:lvl1pPr algn="l">
              <a:defRPr lang="en-US" sz="3600" b="1" dirty="0">
                <a:solidFill>
                  <a:schemeClr val="bg1"/>
                </a:solidFill>
                <a:latin typeface="Arial" panose="020B0604020202020204" pitchFamily="34" charset="0"/>
                <a:cs typeface="Arial" panose="020B0604020202020204" pitchFamily="34" charset="0"/>
              </a:defRPr>
            </a:lvl1pPr>
          </a:lstStyle>
          <a:p>
            <a:r>
              <a:rPr lang="en-US" dirty="0"/>
              <a:t>Slide Title</a:t>
            </a:r>
          </a:p>
        </p:txBody>
      </p:sp>
      <p:sp>
        <p:nvSpPr>
          <p:cNvPr id="8" name="Picture Placeholder 2">
            <a:extLst>
              <a:ext uri="{FF2B5EF4-FFF2-40B4-BE49-F238E27FC236}">
                <a16:creationId xmlns:a16="http://schemas.microsoft.com/office/drawing/2014/main" id="{526FFF07-DD61-A44C-B8FC-07402D4922AF}"/>
              </a:ext>
            </a:extLst>
          </p:cNvPr>
          <p:cNvSpPr>
            <a:spLocks noGrp="1"/>
          </p:cNvSpPr>
          <p:nvPr>
            <p:ph type="pic" idx="1"/>
          </p:nvPr>
        </p:nvSpPr>
        <p:spPr>
          <a:xfrm>
            <a:off x="2438400" y="612786"/>
            <a:ext cx="7315200" cy="3815225"/>
          </a:xfrm>
          <a:prstGeom prst="rect">
            <a:avLst/>
          </a:prstGeom>
          <a:effectLst/>
        </p:spPr>
        <p:txBody>
          <a:bodyPr>
            <a:normAutofit/>
          </a:bodyPr>
          <a:lstStyle>
            <a:lvl1pPr marL="0" indent="0">
              <a:buNone/>
              <a:defRPr sz="2700">
                <a:solidFill>
                  <a:schemeClr val="bg1"/>
                </a:solidFill>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endParaRPr lang="en-US" dirty="0"/>
          </a:p>
        </p:txBody>
      </p:sp>
      <p:sp>
        <p:nvSpPr>
          <p:cNvPr id="9" name="Text Placeholder 3">
            <a:extLst>
              <a:ext uri="{FF2B5EF4-FFF2-40B4-BE49-F238E27FC236}">
                <a16:creationId xmlns:a16="http://schemas.microsoft.com/office/drawing/2014/main" id="{8A3F1D29-D57F-A740-8200-A739224EAAAE}"/>
              </a:ext>
            </a:extLst>
          </p:cNvPr>
          <p:cNvSpPr>
            <a:spLocks noGrp="1"/>
          </p:cNvSpPr>
          <p:nvPr>
            <p:ph type="body" sz="half" idx="2" hasCustomPrompt="1"/>
          </p:nvPr>
        </p:nvSpPr>
        <p:spPr>
          <a:xfrm>
            <a:off x="2438400" y="5155200"/>
            <a:ext cx="7315200" cy="489600"/>
          </a:xfrm>
          <a:prstGeom prst="rect">
            <a:avLst/>
          </a:prstGeom>
        </p:spPr>
        <p:txBody>
          <a:bodyPr>
            <a:noAutofit/>
          </a:bodyPr>
          <a:lstStyle>
            <a:lvl1pPr marL="0" indent="0">
              <a:buNone/>
              <a:defRPr lang="en-US" sz="3200" dirty="0" smtClean="0">
                <a:solidFill>
                  <a:schemeClr val="bg1"/>
                </a:solidFill>
                <a:latin typeface="Arial" panose="020B0604020202020204" pitchFamily="34" charset="0"/>
                <a:cs typeface="Arial" panose="020B0604020202020204" pitchFamily="34" charset="0"/>
              </a:defRPr>
            </a:lvl1pPr>
            <a:lvl2pPr marL="342882"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8" indent="0">
              <a:buNone/>
              <a:defRPr sz="675"/>
            </a:lvl7pPr>
            <a:lvl8pPr marL="2400180" indent="0">
              <a:buNone/>
              <a:defRPr sz="675"/>
            </a:lvl8pPr>
            <a:lvl9pPr marL="2743062" indent="0">
              <a:buNone/>
              <a:defRPr sz="675"/>
            </a:lvl9pPr>
          </a:lstStyle>
          <a:p>
            <a:pPr lvl="0"/>
            <a:r>
              <a:rPr lang="en-US" dirty="0"/>
              <a:t>Description</a:t>
            </a:r>
          </a:p>
        </p:txBody>
      </p:sp>
    </p:spTree>
    <p:extLst>
      <p:ext uri="{BB962C8B-B14F-4D97-AF65-F5344CB8AC3E}">
        <p14:creationId xmlns:p14="http://schemas.microsoft.com/office/powerpoint/2010/main" val="183782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with Titl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631A3B0-49F4-5945-9DC8-5E00008BB381}"/>
              </a:ext>
            </a:extLst>
          </p:cNvPr>
          <p:cNvSpPr/>
          <p:nvPr userDrawn="1"/>
        </p:nvSpPr>
        <p:spPr>
          <a:xfrm flipV="1">
            <a:off x="609600" y="951218"/>
            <a:ext cx="754760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7">
            <a:extLst>
              <a:ext uri="{FF2B5EF4-FFF2-40B4-BE49-F238E27FC236}">
                <a16:creationId xmlns:a16="http://schemas.microsoft.com/office/drawing/2014/main" id="{5D82C381-3CFF-8E45-A870-62024AA857E4}"/>
              </a:ext>
            </a:extLst>
          </p:cNvPr>
          <p:cNvSpPr>
            <a:spLocks noGrp="1"/>
          </p:cNvSpPr>
          <p:nvPr>
            <p:ph type="title" hasCustomPrompt="1"/>
          </p:nvPr>
        </p:nvSpPr>
        <p:spPr>
          <a:xfrm>
            <a:off x="609600" y="273685"/>
            <a:ext cx="7547603" cy="586093"/>
          </a:xfrm>
          <a:prstGeom prst="rect">
            <a:avLst/>
          </a:prstGeom>
        </p:spPr>
        <p:txBody>
          <a:bodyPr/>
          <a:lstStyle>
            <a:lvl1pPr>
              <a:defRPr b="1">
                <a:solidFill>
                  <a:schemeClr val="bg1"/>
                </a:solidFill>
              </a:defRPr>
            </a:lvl1pPr>
          </a:lstStyle>
          <a:p>
            <a:r>
              <a:rPr lang="en-US" dirty="0"/>
              <a:t>Slide Title</a:t>
            </a:r>
          </a:p>
        </p:txBody>
      </p:sp>
    </p:spTree>
    <p:extLst>
      <p:ext uri="{BB962C8B-B14F-4D97-AF65-F5344CB8AC3E}">
        <p14:creationId xmlns:p14="http://schemas.microsoft.com/office/powerpoint/2010/main" val="3510916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Slide 01">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21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Option 3">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707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68A0D6-0AF9-954A-A685-FEE319A86862}"/>
              </a:ext>
            </a:extLst>
          </p:cNvPr>
          <p:cNvSpPr/>
          <p:nvPr userDrawn="1"/>
        </p:nvSpPr>
        <p:spPr>
          <a:xfrm flipV="1">
            <a:off x="609600" y="951218"/>
            <a:ext cx="75476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7">
            <a:extLst>
              <a:ext uri="{FF2B5EF4-FFF2-40B4-BE49-F238E27FC236}">
                <a16:creationId xmlns:a16="http://schemas.microsoft.com/office/drawing/2014/main" id="{8E313C15-2AED-5642-A7F8-9AF1C7F25B60}"/>
              </a:ext>
            </a:extLst>
          </p:cNvPr>
          <p:cNvSpPr>
            <a:spLocks noGrp="1"/>
          </p:cNvSpPr>
          <p:nvPr>
            <p:ph type="title" hasCustomPrompt="1"/>
          </p:nvPr>
        </p:nvSpPr>
        <p:spPr>
          <a:xfrm>
            <a:off x="609600" y="273685"/>
            <a:ext cx="7547603" cy="586093"/>
          </a:xfrm>
          <a:prstGeom prst="rect">
            <a:avLst/>
          </a:prstGeom>
        </p:spPr>
        <p:txBody>
          <a:bodyPr/>
          <a:lstStyle>
            <a:lvl1pPr>
              <a:defRPr b="1">
                <a:solidFill>
                  <a:schemeClr val="accent1"/>
                </a:solidFill>
              </a:defRPr>
            </a:lvl1pPr>
          </a:lstStyle>
          <a:p>
            <a:r>
              <a:rPr lang="en-US" dirty="0"/>
              <a:t>Slide Title</a:t>
            </a:r>
          </a:p>
        </p:txBody>
      </p:sp>
      <p:sp>
        <p:nvSpPr>
          <p:cNvPr id="6" name="Content Placeholder 2">
            <a:extLst>
              <a:ext uri="{FF2B5EF4-FFF2-40B4-BE49-F238E27FC236}">
                <a16:creationId xmlns:a16="http://schemas.microsoft.com/office/drawing/2014/main" id="{32B90202-7CFF-5740-91EB-38128A13B17A}"/>
              </a:ext>
            </a:extLst>
          </p:cNvPr>
          <p:cNvSpPr>
            <a:spLocks noGrp="1"/>
          </p:cNvSpPr>
          <p:nvPr>
            <p:ph idx="10"/>
          </p:nvPr>
        </p:nvSpPr>
        <p:spPr>
          <a:xfrm>
            <a:off x="609600" y="1600201"/>
            <a:ext cx="10972799" cy="4123702"/>
          </a:xfrm>
          <a:prstGeom prst="rect">
            <a:avLst/>
          </a:prstGeom>
        </p:spPr>
        <p:txBody>
          <a:bodyPr>
            <a:normAutofit/>
          </a:bodyPr>
          <a:lstStyle>
            <a:lvl1pPr marL="257162" indent="-257162">
              <a:buClr>
                <a:srgbClr val="8E1731"/>
              </a:buClr>
              <a:buSzPct val="75000"/>
              <a:buFont typeface="Wingdings" pitchFamily="2" charset="2"/>
              <a:buChar char="§"/>
              <a:defRPr lang="en-US" sz="3200" dirty="0" smtClean="0">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5566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Info + Picture 0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D68A0D6-0AF9-954A-A685-FEE319A86862}"/>
              </a:ext>
            </a:extLst>
          </p:cNvPr>
          <p:cNvSpPr/>
          <p:nvPr userDrawn="1"/>
        </p:nvSpPr>
        <p:spPr>
          <a:xfrm flipV="1">
            <a:off x="-65315" y="566728"/>
            <a:ext cx="7276011"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BC8F5E46-07F9-DB42-81C2-3FECCFDD732D}"/>
              </a:ext>
            </a:extLst>
          </p:cNvPr>
          <p:cNvSpPr>
            <a:spLocks noGrp="1"/>
          </p:cNvSpPr>
          <p:nvPr>
            <p:ph idx="1"/>
          </p:nvPr>
        </p:nvSpPr>
        <p:spPr>
          <a:xfrm>
            <a:off x="4924696" y="1600201"/>
            <a:ext cx="6657703" cy="4123702"/>
          </a:xfrm>
          <a:prstGeom prst="rect">
            <a:avLst/>
          </a:prstGeom>
        </p:spPr>
        <p:txBody>
          <a:bodyPr>
            <a:normAutofit/>
          </a:bodyPr>
          <a:lstStyle>
            <a:lvl1pPr marL="257162" indent="-257162">
              <a:buClr>
                <a:srgbClr val="8E1731"/>
              </a:buClr>
              <a:buSzPct val="75000"/>
              <a:buFont typeface="Wingdings" pitchFamily="2" charset="2"/>
              <a:buChar char="§"/>
              <a:defRPr lang="en-US" sz="3200" dirty="0" smtClean="0">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itle 7">
            <a:extLst>
              <a:ext uri="{FF2B5EF4-FFF2-40B4-BE49-F238E27FC236}">
                <a16:creationId xmlns:a16="http://schemas.microsoft.com/office/drawing/2014/main" id="{8E313C15-2AED-5642-A7F8-9AF1C7F25B60}"/>
              </a:ext>
            </a:extLst>
          </p:cNvPr>
          <p:cNvSpPr>
            <a:spLocks noGrp="1"/>
          </p:cNvSpPr>
          <p:nvPr>
            <p:ph type="title" hasCustomPrompt="1"/>
          </p:nvPr>
        </p:nvSpPr>
        <p:spPr>
          <a:xfrm>
            <a:off x="7210697" y="273685"/>
            <a:ext cx="4371702" cy="586093"/>
          </a:xfrm>
          <a:prstGeom prst="rect">
            <a:avLst/>
          </a:prstGeom>
        </p:spPr>
        <p:txBody>
          <a:bodyPr/>
          <a:lstStyle>
            <a:lvl1pPr algn="r">
              <a:defRPr b="1">
                <a:solidFill>
                  <a:schemeClr val="accent1"/>
                </a:solidFill>
              </a:defRPr>
            </a:lvl1pPr>
          </a:lstStyle>
          <a:p>
            <a:r>
              <a:rPr lang="en-US" dirty="0"/>
              <a:t>Short Title</a:t>
            </a:r>
          </a:p>
        </p:txBody>
      </p:sp>
      <p:sp>
        <p:nvSpPr>
          <p:cNvPr id="3" name="Picture Placeholder 2">
            <a:extLst>
              <a:ext uri="{FF2B5EF4-FFF2-40B4-BE49-F238E27FC236}">
                <a16:creationId xmlns:a16="http://schemas.microsoft.com/office/drawing/2014/main" id="{20A5340A-F4CA-6245-BE1D-DC871186196C}"/>
              </a:ext>
            </a:extLst>
          </p:cNvPr>
          <p:cNvSpPr>
            <a:spLocks noGrp="1"/>
          </p:cNvSpPr>
          <p:nvPr>
            <p:ph type="pic" sz="quarter" idx="10" hasCustomPrompt="1"/>
          </p:nvPr>
        </p:nvSpPr>
        <p:spPr>
          <a:xfrm>
            <a:off x="609600" y="1600201"/>
            <a:ext cx="3897086" cy="4123702"/>
          </a:xfrm>
          <a:prstGeom prst="rect">
            <a:avLst/>
          </a:prstGeom>
        </p:spPr>
        <p:txBody>
          <a:bodyPr/>
          <a:lstStyle>
            <a:lvl1pPr marL="0" indent="0">
              <a:buNone/>
              <a:defRPr/>
            </a:lvl1pPr>
          </a:lstStyle>
          <a:p>
            <a:r>
              <a:rPr lang="en-US" dirty="0"/>
              <a:t>Picture</a:t>
            </a:r>
          </a:p>
        </p:txBody>
      </p:sp>
    </p:spTree>
    <p:extLst>
      <p:ext uri="{BB962C8B-B14F-4D97-AF65-F5344CB8AC3E}">
        <p14:creationId xmlns:p14="http://schemas.microsoft.com/office/powerpoint/2010/main" val="2510120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337E16B-11F9-6546-B5F6-70BABE1AB492}"/>
              </a:ext>
            </a:extLst>
          </p:cNvPr>
          <p:cNvSpPr>
            <a:spLocks noGrp="1"/>
          </p:cNvSpPr>
          <p:nvPr>
            <p:ph type="title" hasCustomPrompt="1"/>
          </p:nvPr>
        </p:nvSpPr>
        <p:spPr>
          <a:xfrm>
            <a:off x="963084" y="4406911"/>
            <a:ext cx="10363200" cy="1362075"/>
          </a:xfrm>
          <a:prstGeom prst="rect">
            <a:avLst/>
          </a:prstGeom>
        </p:spPr>
        <p:txBody>
          <a:bodyPr anchor="t">
            <a:noAutofit/>
          </a:bodyPr>
          <a:lstStyle>
            <a:lvl1pPr algn="l">
              <a:defRPr sz="3600" b="1" cap="all">
                <a:solidFill>
                  <a:srgbClr val="8E1731"/>
                </a:solidFill>
                <a:latin typeface="Arial" panose="020B0604020202020204" pitchFamily="34" charset="0"/>
                <a:cs typeface="Arial" panose="020B0604020202020204" pitchFamily="34" charset="0"/>
              </a:defRPr>
            </a:lvl1pPr>
          </a:lstStyle>
          <a:p>
            <a:r>
              <a:rPr lang="en-US" dirty="0"/>
              <a:t>Master title style</a:t>
            </a:r>
          </a:p>
        </p:txBody>
      </p:sp>
      <p:sp>
        <p:nvSpPr>
          <p:cNvPr id="20" name="Text Placeholder 2">
            <a:extLst>
              <a:ext uri="{FF2B5EF4-FFF2-40B4-BE49-F238E27FC236}">
                <a16:creationId xmlns:a16="http://schemas.microsoft.com/office/drawing/2014/main" id="{C46F90AA-DA2A-5C43-BA38-54DFC74F5271}"/>
              </a:ext>
            </a:extLst>
          </p:cNvPr>
          <p:cNvSpPr>
            <a:spLocks noGrp="1"/>
          </p:cNvSpPr>
          <p:nvPr>
            <p:ph type="body" idx="1"/>
          </p:nvPr>
        </p:nvSpPr>
        <p:spPr>
          <a:xfrm>
            <a:off x="963084" y="2906713"/>
            <a:ext cx="10363200" cy="1500187"/>
          </a:xfrm>
          <a:prstGeom prst="rect">
            <a:avLst/>
          </a:prstGeom>
        </p:spPr>
        <p:txBody>
          <a:bodyPr anchor="b">
            <a:normAutofit/>
          </a:bodyPr>
          <a:lstStyle>
            <a:lvl1pPr marL="0" indent="0">
              <a:buNone/>
              <a:defRPr sz="3200" b="0">
                <a:solidFill>
                  <a:schemeClr val="tx1"/>
                </a:solidFill>
                <a:latin typeface="Arial" panose="020B0604020202020204" pitchFamily="34" charset="0"/>
                <a:cs typeface="Arial" panose="020B0604020202020204" pitchFamily="34" charset="0"/>
              </a:defRPr>
            </a:lvl1pPr>
            <a:lvl2pPr marL="342882" indent="0">
              <a:buNone/>
              <a:defRPr sz="1351">
                <a:solidFill>
                  <a:schemeClr val="tx1">
                    <a:tint val="75000"/>
                  </a:schemeClr>
                </a:solidFill>
              </a:defRPr>
            </a:lvl2pPr>
            <a:lvl3pPr marL="685766" indent="0">
              <a:buNone/>
              <a:defRPr sz="1200">
                <a:solidFill>
                  <a:schemeClr val="tx1">
                    <a:tint val="75000"/>
                  </a:schemeClr>
                </a:solidFill>
              </a:defRPr>
            </a:lvl3pPr>
            <a:lvl4pPr marL="1028649" indent="0">
              <a:buNone/>
              <a:defRPr sz="1051">
                <a:solidFill>
                  <a:schemeClr val="tx1">
                    <a:tint val="75000"/>
                  </a:schemeClr>
                </a:solidFill>
              </a:defRPr>
            </a:lvl4pPr>
            <a:lvl5pPr marL="1371532" indent="0">
              <a:buNone/>
              <a:defRPr sz="1051">
                <a:solidFill>
                  <a:schemeClr val="tx1">
                    <a:tint val="75000"/>
                  </a:schemeClr>
                </a:solidFill>
              </a:defRPr>
            </a:lvl5pPr>
            <a:lvl6pPr marL="1714414" indent="0">
              <a:buNone/>
              <a:defRPr sz="1051">
                <a:solidFill>
                  <a:schemeClr val="tx1">
                    <a:tint val="75000"/>
                  </a:schemeClr>
                </a:solidFill>
              </a:defRPr>
            </a:lvl6pPr>
            <a:lvl7pPr marL="2057298" indent="0">
              <a:buNone/>
              <a:defRPr sz="1051">
                <a:solidFill>
                  <a:schemeClr val="tx1">
                    <a:tint val="75000"/>
                  </a:schemeClr>
                </a:solidFill>
              </a:defRPr>
            </a:lvl7pPr>
            <a:lvl8pPr marL="2400180" indent="0">
              <a:buNone/>
              <a:defRPr sz="1051">
                <a:solidFill>
                  <a:schemeClr val="tx1">
                    <a:tint val="75000"/>
                  </a:schemeClr>
                </a:solidFill>
              </a:defRPr>
            </a:lvl8pPr>
            <a:lvl9pPr marL="2743062" indent="0">
              <a:buNone/>
              <a:defRPr sz="1051">
                <a:solidFill>
                  <a:schemeClr val="tx1">
                    <a:tint val="75000"/>
                  </a:schemeClr>
                </a:solidFill>
              </a:defRPr>
            </a:lvl9pPr>
          </a:lstStyle>
          <a:p>
            <a:pPr lvl="0"/>
            <a:r>
              <a:rPr lang="en-US" dirty="0"/>
              <a:t>Click to edit Master text</a:t>
            </a:r>
          </a:p>
        </p:txBody>
      </p:sp>
    </p:spTree>
    <p:extLst>
      <p:ext uri="{BB962C8B-B14F-4D97-AF65-F5344CB8AC3E}">
        <p14:creationId xmlns:p14="http://schemas.microsoft.com/office/powerpoint/2010/main" val="3931753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6" name="Title 7">
            <a:extLst>
              <a:ext uri="{FF2B5EF4-FFF2-40B4-BE49-F238E27FC236}">
                <a16:creationId xmlns:a16="http://schemas.microsoft.com/office/drawing/2014/main" id="{DE4D8EAB-8978-514A-8AB1-64A5AD2FB6AB}"/>
              </a:ext>
            </a:extLst>
          </p:cNvPr>
          <p:cNvSpPr>
            <a:spLocks noGrp="1"/>
          </p:cNvSpPr>
          <p:nvPr>
            <p:ph type="title" hasCustomPrompt="1"/>
          </p:nvPr>
        </p:nvSpPr>
        <p:spPr>
          <a:xfrm>
            <a:off x="609600" y="273685"/>
            <a:ext cx="7547603" cy="586093"/>
          </a:xfrm>
          <a:prstGeom prst="rect">
            <a:avLst/>
          </a:prstGeom>
        </p:spPr>
        <p:txBody>
          <a:bodyPr/>
          <a:lstStyle>
            <a:lvl1pPr>
              <a:defRPr b="1">
                <a:solidFill>
                  <a:schemeClr val="accent1"/>
                </a:solidFill>
              </a:defRPr>
            </a:lvl1pPr>
          </a:lstStyle>
          <a:p>
            <a:r>
              <a:rPr lang="en-US" dirty="0"/>
              <a:t>Slide Title</a:t>
            </a:r>
          </a:p>
        </p:txBody>
      </p:sp>
      <p:sp>
        <p:nvSpPr>
          <p:cNvPr id="6" name="Rectangle 5">
            <a:extLst>
              <a:ext uri="{FF2B5EF4-FFF2-40B4-BE49-F238E27FC236}">
                <a16:creationId xmlns:a16="http://schemas.microsoft.com/office/drawing/2014/main" id="{B70CD043-3C35-1348-8D19-AB012BD1F80B}"/>
              </a:ext>
            </a:extLst>
          </p:cNvPr>
          <p:cNvSpPr/>
          <p:nvPr userDrawn="1"/>
        </p:nvSpPr>
        <p:spPr>
          <a:xfrm flipV="1">
            <a:off x="609600" y="951218"/>
            <a:ext cx="75476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17C2A58A-4E0D-9543-A83B-0F586B204735}"/>
              </a:ext>
            </a:extLst>
          </p:cNvPr>
          <p:cNvSpPr>
            <a:spLocks noGrp="1"/>
          </p:cNvSpPr>
          <p:nvPr>
            <p:ph idx="11"/>
          </p:nvPr>
        </p:nvSpPr>
        <p:spPr>
          <a:xfrm>
            <a:off x="609601" y="1600201"/>
            <a:ext cx="5294810" cy="4123702"/>
          </a:xfrm>
          <a:prstGeom prst="rect">
            <a:avLst/>
          </a:prstGeom>
        </p:spPr>
        <p:txBody>
          <a:bodyPr>
            <a:normAutofit/>
          </a:bodyPr>
          <a:lstStyle>
            <a:lvl1pPr marL="257162" indent="-257162">
              <a:buClr>
                <a:srgbClr val="8E1731"/>
              </a:buClr>
              <a:buSzPct val="75000"/>
              <a:buFont typeface="Wingdings" pitchFamily="2" charset="2"/>
              <a:buChar char="§"/>
              <a:defRPr lang="en-US" sz="3200" dirty="0" smtClean="0">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94249503-0557-AB40-9036-8E0F20C0F43E}"/>
              </a:ext>
            </a:extLst>
          </p:cNvPr>
          <p:cNvSpPr>
            <a:spLocks noGrp="1"/>
          </p:cNvSpPr>
          <p:nvPr>
            <p:ph idx="12"/>
          </p:nvPr>
        </p:nvSpPr>
        <p:spPr>
          <a:xfrm>
            <a:off x="6287590" y="1593670"/>
            <a:ext cx="5294810" cy="4123702"/>
          </a:xfrm>
          <a:prstGeom prst="rect">
            <a:avLst/>
          </a:prstGeom>
        </p:spPr>
        <p:txBody>
          <a:bodyPr>
            <a:normAutofit/>
          </a:bodyPr>
          <a:lstStyle>
            <a:lvl1pPr marL="257162" indent="-257162">
              <a:buClr>
                <a:srgbClr val="8E1731"/>
              </a:buClr>
              <a:buSzPct val="75000"/>
              <a:buFont typeface="Wingdings" pitchFamily="2" charset="2"/>
              <a:buChar char="§"/>
              <a:defRPr lang="en-US" sz="3200" dirty="0" smtClean="0">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587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s with Subheaders">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652395DC-C0AE-DF49-85D2-A28C7C41EEBE}"/>
              </a:ext>
            </a:extLst>
          </p:cNvPr>
          <p:cNvSpPr>
            <a:spLocks noGrp="1"/>
          </p:cNvSpPr>
          <p:nvPr>
            <p:ph type="body" idx="1" hasCustomPrompt="1"/>
          </p:nvPr>
        </p:nvSpPr>
        <p:spPr>
          <a:xfrm>
            <a:off x="609601" y="1535113"/>
            <a:ext cx="5294810" cy="639762"/>
          </a:xfrm>
          <a:prstGeom prst="rect">
            <a:avLst/>
          </a:prstGeom>
        </p:spPr>
        <p:txBody>
          <a:bodyPr anchor="b">
            <a:noAutofit/>
          </a:bodyPr>
          <a:lstStyle>
            <a:lvl1pPr marL="0" indent="0">
              <a:buNone/>
              <a:defRPr lang="en-US" sz="3200" dirty="0" smtClean="0">
                <a:solidFill>
                  <a:schemeClr val="accent1"/>
                </a:solidFill>
                <a:latin typeface="Arial" panose="020B0604020202020204" pitchFamily="34" charset="0"/>
                <a:cs typeface="Arial" panose="020B0604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dirty="0"/>
              <a:t>Subheader</a:t>
            </a:r>
          </a:p>
        </p:txBody>
      </p:sp>
      <p:sp>
        <p:nvSpPr>
          <p:cNvPr id="8" name="Text Placeholder 4">
            <a:extLst>
              <a:ext uri="{FF2B5EF4-FFF2-40B4-BE49-F238E27FC236}">
                <a16:creationId xmlns:a16="http://schemas.microsoft.com/office/drawing/2014/main" id="{B94BF3C8-8610-584B-AAA9-8893AB7D031A}"/>
              </a:ext>
            </a:extLst>
          </p:cNvPr>
          <p:cNvSpPr>
            <a:spLocks noGrp="1"/>
          </p:cNvSpPr>
          <p:nvPr>
            <p:ph type="body" sz="quarter" idx="3" hasCustomPrompt="1"/>
          </p:nvPr>
        </p:nvSpPr>
        <p:spPr>
          <a:xfrm>
            <a:off x="6287590" y="1535113"/>
            <a:ext cx="5294817" cy="639762"/>
          </a:xfrm>
          <a:prstGeom prst="rect">
            <a:avLst/>
          </a:prstGeom>
        </p:spPr>
        <p:txBody>
          <a:bodyPr anchor="b">
            <a:noAutofit/>
          </a:bodyPr>
          <a:lstStyle>
            <a:lvl1pPr marL="0" indent="0">
              <a:buNone/>
              <a:defRPr lang="en-US" sz="3200" dirty="0" smtClean="0">
                <a:solidFill>
                  <a:schemeClr val="accent1"/>
                </a:solidFill>
                <a:latin typeface="Arial" panose="020B0604020202020204" pitchFamily="34" charset="0"/>
                <a:cs typeface="Arial" panose="020B0604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dirty="0"/>
              <a:t>Subheader</a:t>
            </a:r>
          </a:p>
        </p:txBody>
      </p:sp>
      <p:sp>
        <p:nvSpPr>
          <p:cNvPr id="32" name="Rectangle 31">
            <a:extLst>
              <a:ext uri="{FF2B5EF4-FFF2-40B4-BE49-F238E27FC236}">
                <a16:creationId xmlns:a16="http://schemas.microsoft.com/office/drawing/2014/main" id="{084E1E7D-A422-B747-9FA9-9F6B1C7E9B9D}"/>
              </a:ext>
            </a:extLst>
          </p:cNvPr>
          <p:cNvSpPr/>
          <p:nvPr userDrawn="1"/>
        </p:nvSpPr>
        <p:spPr>
          <a:xfrm flipV="1">
            <a:off x="609600" y="951218"/>
            <a:ext cx="7547603"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itle 7">
            <a:extLst>
              <a:ext uri="{FF2B5EF4-FFF2-40B4-BE49-F238E27FC236}">
                <a16:creationId xmlns:a16="http://schemas.microsoft.com/office/drawing/2014/main" id="{DE968BB1-079C-EA4A-9BAB-D9E8082B97EA}"/>
              </a:ext>
            </a:extLst>
          </p:cNvPr>
          <p:cNvSpPr>
            <a:spLocks noGrp="1"/>
          </p:cNvSpPr>
          <p:nvPr>
            <p:ph type="title" hasCustomPrompt="1"/>
          </p:nvPr>
        </p:nvSpPr>
        <p:spPr>
          <a:xfrm>
            <a:off x="609600" y="273685"/>
            <a:ext cx="7547603" cy="586093"/>
          </a:xfrm>
          <a:prstGeom prst="rect">
            <a:avLst/>
          </a:prstGeom>
        </p:spPr>
        <p:txBody>
          <a:bodyPr/>
          <a:lstStyle>
            <a:lvl1pPr>
              <a:defRPr b="1">
                <a:solidFill>
                  <a:schemeClr val="accent1"/>
                </a:solidFill>
              </a:defRPr>
            </a:lvl1pPr>
          </a:lstStyle>
          <a:p>
            <a:r>
              <a:rPr lang="en-US" dirty="0"/>
              <a:t>Slide Title</a:t>
            </a:r>
          </a:p>
        </p:txBody>
      </p:sp>
      <p:sp>
        <p:nvSpPr>
          <p:cNvPr id="9" name="Content Placeholder 2">
            <a:extLst>
              <a:ext uri="{FF2B5EF4-FFF2-40B4-BE49-F238E27FC236}">
                <a16:creationId xmlns:a16="http://schemas.microsoft.com/office/drawing/2014/main" id="{497D9B1B-C132-F44F-9931-6C578A710583}"/>
              </a:ext>
            </a:extLst>
          </p:cNvPr>
          <p:cNvSpPr>
            <a:spLocks noGrp="1"/>
          </p:cNvSpPr>
          <p:nvPr>
            <p:ph idx="11"/>
          </p:nvPr>
        </p:nvSpPr>
        <p:spPr>
          <a:xfrm>
            <a:off x="609601" y="2181405"/>
            <a:ext cx="5294810" cy="3542497"/>
          </a:xfrm>
          <a:prstGeom prst="rect">
            <a:avLst/>
          </a:prstGeom>
        </p:spPr>
        <p:txBody>
          <a:bodyPr>
            <a:normAutofit/>
          </a:bodyPr>
          <a:lstStyle>
            <a:lvl1pPr marL="257162" indent="-257162">
              <a:buClr>
                <a:srgbClr val="8E1731"/>
              </a:buClr>
              <a:buSzPct val="75000"/>
              <a:buFont typeface="Wingdings" pitchFamily="2" charset="2"/>
              <a:buChar char="§"/>
              <a:defRPr lang="en-US" sz="3200" dirty="0" smtClean="0">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latin typeface="Arial" panose="020B0604020202020204" pitchFamily="34" charset="0"/>
                <a:cs typeface="Arial" panose="020B0604020202020204" pitchFamily="34" charset="0"/>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a:extLst>
              <a:ext uri="{FF2B5EF4-FFF2-40B4-BE49-F238E27FC236}">
                <a16:creationId xmlns:a16="http://schemas.microsoft.com/office/drawing/2014/main" id="{722EF385-C028-4747-AE45-7BF841414739}"/>
              </a:ext>
            </a:extLst>
          </p:cNvPr>
          <p:cNvSpPr>
            <a:spLocks noGrp="1"/>
          </p:cNvSpPr>
          <p:nvPr>
            <p:ph idx="12"/>
          </p:nvPr>
        </p:nvSpPr>
        <p:spPr>
          <a:xfrm>
            <a:off x="6287590" y="2174874"/>
            <a:ext cx="5294810" cy="3542497"/>
          </a:xfrm>
          <a:prstGeom prst="rect">
            <a:avLst/>
          </a:prstGeom>
        </p:spPr>
        <p:txBody>
          <a:bodyPr>
            <a:normAutofit/>
          </a:bodyPr>
          <a:lstStyle>
            <a:lvl1pPr marL="257162" indent="-257162">
              <a:buClr>
                <a:srgbClr val="8E1731"/>
              </a:buClr>
              <a:buSzPct val="75000"/>
              <a:buFont typeface="Wingdings" pitchFamily="2" charset="2"/>
              <a:buChar char="§"/>
              <a:defRPr lang="en-US" sz="3200" dirty="0" smtClean="0">
                <a:latin typeface="Arial" panose="020B0604020202020204" pitchFamily="34" charset="0"/>
                <a:cs typeface="Arial" panose="020B0604020202020204" pitchFamily="34" charset="0"/>
              </a:defRPr>
            </a:lvl1pPr>
            <a:lvl2pPr marL="557185" indent="-214303">
              <a:buClr>
                <a:schemeClr val="accent1"/>
              </a:buClr>
              <a:buSzPct val="75000"/>
              <a:buFont typeface="Arial" panose="020B0604020202020204" pitchFamily="34" charset="0"/>
              <a:buChar char="•"/>
              <a:defRPr lang="en-US" sz="3200" dirty="0" smtClean="0">
                <a:latin typeface="Arial" panose="020B0604020202020204" pitchFamily="34" charset="0"/>
                <a:cs typeface="Arial" panose="020B0604020202020204" pitchFamily="34" charset="0"/>
              </a:defRPr>
            </a:lvl2pPr>
            <a:lvl3pPr marL="857208" indent="-171442">
              <a:buClr>
                <a:schemeClr val="tx2">
                  <a:lumMod val="60000"/>
                  <a:lumOff val="40000"/>
                </a:schemeClr>
              </a:buClr>
              <a:buSzPct val="75000"/>
              <a:buFont typeface="Wingdings" pitchFamily="2" charset="2"/>
              <a:buChar char="§"/>
              <a:defRPr lang="en-US" sz="2800" dirty="0" smtClean="0">
                <a:latin typeface="Arial" panose="020B0604020202020204" pitchFamily="34" charset="0"/>
                <a:cs typeface="Arial" panose="020B0604020202020204" pitchFamily="34" charset="0"/>
              </a:defRPr>
            </a:lvl3pPr>
            <a:lvl4pPr marL="1200091" indent="-171442">
              <a:buClr>
                <a:schemeClr val="tx2">
                  <a:lumMod val="60000"/>
                  <a:lumOff val="40000"/>
                </a:schemeClr>
              </a:buClr>
              <a:buSzPct val="75000"/>
              <a:buFont typeface="Arial" panose="020B0604020202020204" pitchFamily="34" charset="0"/>
              <a:buChar char="•"/>
              <a:defRPr lang="en-US" sz="2800" dirty="0" smtClean="0">
                <a:latin typeface="Arial" panose="020B0604020202020204" pitchFamily="34" charset="0"/>
                <a:cs typeface="Arial" panose="020B0604020202020204" pitchFamily="34" charset="0"/>
              </a:defRPr>
            </a:lvl4pPr>
            <a:lvl5pPr marL="1542973" indent="-171442">
              <a:buClr>
                <a:schemeClr val="tx2">
                  <a:lumMod val="60000"/>
                  <a:lumOff val="40000"/>
                </a:schemeClr>
              </a:buClr>
              <a:buSzPct val="65000"/>
              <a:buFont typeface="Wingdings" pitchFamily="2" charset="2"/>
              <a:buChar char="§"/>
              <a:defRPr lang="en-US" sz="2800" dirty="0">
                <a:latin typeface="Arial" panose="020B0604020202020204" pitchFamily="34" charset="0"/>
                <a:cs typeface="Arial" panose="020B0604020202020204" pitchFamily="34" charset="0"/>
              </a:defRPr>
            </a:lvl5pPr>
          </a:lstStyle>
          <a:p>
            <a:pPr lvl="0"/>
            <a:r>
              <a:rPr lang="en-US" dirty="0"/>
              <a:t>Click to 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2872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Descriptio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86AE9DD-7A3E-9C4D-B1FB-A15437397780}"/>
              </a:ext>
            </a:extLst>
          </p:cNvPr>
          <p:cNvSpPr>
            <a:spLocks noGrp="1"/>
          </p:cNvSpPr>
          <p:nvPr>
            <p:ph type="title" hasCustomPrompt="1"/>
          </p:nvPr>
        </p:nvSpPr>
        <p:spPr>
          <a:xfrm>
            <a:off x="2438400" y="4579200"/>
            <a:ext cx="7315200" cy="576000"/>
          </a:xfrm>
          <a:prstGeom prst="rect">
            <a:avLst/>
          </a:prstGeom>
        </p:spPr>
        <p:txBody>
          <a:bodyPr anchor="b">
            <a:noAutofit/>
          </a:bodyPr>
          <a:lstStyle>
            <a:lvl1pPr algn="l">
              <a:defRPr lang="en-US" sz="3600" b="1" dirty="0">
                <a:solidFill>
                  <a:srgbClr val="8E1731"/>
                </a:solidFill>
                <a:latin typeface="Arial" panose="020B0604020202020204" pitchFamily="34" charset="0"/>
                <a:cs typeface="Arial" panose="020B0604020202020204" pitchFamily="34" charset="0"/>
              </a:defRPr>
            </a:lvl1pPr>
          </a:lstStyle>
          <a:p>
            <a:r>
              <a:rPr lang="en-US" dirty="0"/>
              <a:t>Slide Title</a:t>
            </a:r>
          </a:p>
        </p:txBody>
      </p:sp>
      <p:sp>
        <p:nvSpPr>
          <p:cNvPr id="8" name="Picture Placeholder 2">
            <a:extLst>
              <a:ext uri="{FF2B5EF4-FFF2-40B4-BE49-F238E27FC236}">
                <a16:creationId xmlns:a16="http://schemas.microsoft.com/office/drawing/2014/main" id="{526FFF07-DD61-A44C-B8FC-07402D4922AF}"/>
              </a:ext>
            </a:extLst>
          </p:cNvPr>
          <p:cNvSpPr>
            <a:spLocks noGrp="1"/>
          </p:cNvSpPr>
          <p:nvPr>
            <p:ph type="pic" idx="1"/>
          </p:nvPr>
        </p:nvSpPr>
        <p:spPr>
          <a:xfrm>
            <a:off x="2438400" y="612786"/>
            <a:ext cx="7315200" cy="3815225"/>
          </a:xfrm>
          <a:prstGeom prst="rect">
            <a:avLst/>
          </a:prstGeom>
          <a:effectLst>
            <a:outerShdw blurRad="50800" dist="38100" dir="2700000" algn="tl" rotWithShape="0">
              <a:prstClr val="black">
                <a:alpha val="40000"/>
              </a:prstClr>
            </a:outerShdw>
          </a:effectLst>
        </p:spPr>
        <p:txBody>
          <a:bodyPr>
            <a:normAutofit/>
          </a:bodyPr>
          <a:lstStyle>
            <a:lvl1pPr marL="0" indent="0">
              <a:buNone/>
              <a:defRPr sz="2700">
                <a:latin typeface="Arial" panose="020B0604020202020204" pitchFamily="34" charset="0"/>
                <a:cs typeface="Arial" panose="020B0604020202020204" pitchFamily="34" charset="0"/>
              </a:defRPr>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endParaRPr lang="en-US" dirty="0"/>
          </a:p>
        </p:txBody>
      </p:sp>
      <p:sp>
        <p:nvSpPr>
          <p:cNvPr id="9" name="Text Placeholder 3">
            <a:extLst>
              <a:ext uri="{FF2B5EF4-FFF2-40B4-BE49-F238E27FC236}">
                <a16:creationId xmlns:a16="http://schemas.microsoft.com/office/drawing/2014/main" id="{8A3F1D29-D57F-A740-8200-A739224EAAAE}"/>
              </a:ext>
            </a:extLst>
          </p:cNvPr>
          <p:cNvSpPr>
            <a:spLocks noGrp="1"/>
          </p:cNvSpPr>
          <p:nvPr>
            <p:ph type="body" sz="half" idx="2" hasCustomPrompt="1"/>
          </p:nvPr>
        </p:nvSpPr>
        <p:spPr>
          <a:xfrm>
            <a:off x="2438400" y="5155200"/>
            <a:ext cx="7315200" cy="489600"/>
          </a:xfrm>
          <a:prstGeom prst="rect">
            <a:avLst/>
          </a:prstGeom>
        </p:spPr>
        <p:txBody>
          <a:bodyPr>
            <a:noAutofit/>
          </a:bodyPr>
          <a:lstStyle>
            <a:lvl1pPr marL="0" indent="0">
              <a:buNone/>
              <a:defRPr lang="en-US" sz="3200" dirty="0" smtClean="0">
                <a:latin typeface="Arial" panose="020B0604020202020204" pitchFamily="34" charset="0"/>
                <a:cs typeface="Arial" panose="020B0604020202020204" pitchFamily="34" charset="0"/>
              </a:defRPr>
            </a:lvl1pPr>
            <a:lvl2pPr marL="342882"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8" indent="0">
              <a:buNone/>
              <a:defRPr sz="675"/>
            </a:lvl7pPr>
            <a:lvl8pPr marL="2400180" indent="0">
              <a:buNone/>
              <a:defRPr sz="675"/>
            </a:lvl8pPr>
            <a:lvl9pPr marL="2743062" indent="0">
              <a:buNone/>
              <a:defRPr sz="675"/>
            </a:lvl9pPr>
          </a:lstStyle>
          <a:p>
            <a:pPr lvl="0"/>
            <a:r>
              <a:rPr lang="en-US" dirty="0"/>
              <a:t>Description</a:t>
            </a:r>
          </a:p>
        </p:txBody>
      </p:sp>
    </p:spTree>
    <p:extLst>
      <p:ext uri="{BB962C8B-B14F-4D97-AF65-F5344CB8AC3E}">
        <p14:creationId xmlns:p14="http://schemas.microsoft.com/office/powerpoint/2010/main" val="812386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14EFABA-9B36-6A45-89BC-E80269357064}"/>
              </a:ext>
            </a:extLst>
          </p:cNvPr>
          <p:cNvSpPr>
            <a:spLocks/>
          </p:cNvSpPr>
          <p:nvPr userDrawn="1"/>
        </p:nvSpPr>
        <p:spPr>
          <a:xfrm>
            <a:off x="0" y="5989907"/>
            <a:ext cx="12192000" cy="868093"/>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9" name="TextBox 18">
            <a:extLst>
              <a:ext uri="{FF2B5EF4-FFF2-40B4-BE49-F238E27FC236}">
                <a16:creationId xmlns:a16="http://schemas.microsoft.com/office/drawing/2014/main" id="{C1BFACB5-E228-5348-AAB6-2EF9FB68EA87}"/>
              </a:ext>
            </a:extLst>
          </p:cNvPr>
          <p:cNvSpPr txBox="1"/>
          <p:nvPr userDrawn="1"/>
        </p:nvSpPr>
        <p:spPr>
          <a:xfrm>
            <a:off x="8527355" y="6171276"/>
            <a:ext cx="3413173" cy="461665"/>
          </a:xfrm>
          <a:prstGeom prst="rect">
            <a:avLst/>
          </a:prstGeom>
          <a:noFill/>
        </p:spPr>
        <p:txBody>
          <a:bodyPr wrap="square" rtlCol="0">
            <a:spAutoFit/>
          </a:bodyPr>
          <a:lstStyle/>
          <a:p>
            <a:pPr fontAlgn="base"/>
            <a:r>
              <a:rPr lang="en-US" sz="1200" b="1" i="1" kern="1200" dirty="0">
                <a:solidFill>
                  <a:srgbClr val="8E1731"/>
                </a:solidFill>
                <a:effectLst/>
                <a:latin typeface="+mn-lt"/>
                <a:ea typeface="+mn-ea"/>
                <a:cs typeface="+mn-cs"/>
              </a:rPr>
              <a:t>What will you do at the intellectual crossroads of the University of Oklahoma?</a:t>
            </a:r>
            <a:endParaRPr lang="en-US" sz="1200" b="1" i="0" kern="1200" dirty="0">
              <a:solidFill>
                <a:srgbClr val="8E1731"/>
              </a:solidFill>
              <a:effectLst/>
              <a:latin typeface="+mn-lt"/>
              <a:ea typeface="+mn-ea"/>
              <a:cs typeface="+mn-cs"/>
            </a:endParaRPr>
          </a:p>
        </p:txBody>
      </p:sp>
      <p:pic>
        <p:nvPicPr>
          <p:cNvPr id="20" name="Picture 19">
            <a:extLst>
              <a:ext uri="{FF2B5EF4-FFF2-40B4-BE49-F238E27FC236}">
                <a16:creationId xmlns:a16="http://schemas.microsoft.com/office/drawing/2014/main" id="{78C6D75E-6122-DB41-913C-4D388A5F6190}"/>
              </a:ext>
            </a:extLst>
          </p:cNvPr>
          <p:cNvPicPr>
            <a:picLocks noChangeAspect="1"/>
          </p:cNvPicPr>
          <p:nvPr userDrawn="1"/>
        </p:nvPicPr>
        <p:blipFill>
          <a:blip r:embed="rId15"/>
          <a:stretch>
            <a:fillRect/>
          </a:stretch>
        </p:blipFill>
        <p:spPr>
          <a:xfrm>
            <a:off x="251472" y="6028325"/>
            <a:ext cx="2990273" cy="747568"/>
          </a:xfrm>
          <a:prstGeom prst="rect">
            <a:avLst/>
          </a:prstGeom>
        </p:spPr>
      </p:pic>
    </p:spTree>
    <p:extLst>
      <p:ext uri="{BB962C8B-B14F-4D97-AF65-F5344CB8AC3E}">
        <p14:creationId xmlns:p14="http://schemas.microsoft.com/office/powerpoint/2010/main" val="15563299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4" r:id="rId3"/>
    <p:sldLayoutId id="2147483662" r:id="rId4"/>
    <p:sldLayoutId id="2147483676" r:id="rId5"/>
    <p:sldLayoutId id="2147483661" r:id="rId6"/>
    <p:sldLayoutId id="2147483663" r:id="rId7"/>
    <p:sldLayoutId id="2147483666" r:id="rId8"/>
    <p:sldLayoutId id="2147483670" r:id="rId9"/>
    <p:sldLayoutId id="2147483667" r:id="rId10"/>
    <p:sldLayoutId id="2147483668"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DFD2E6-74C0-2E48-ADD8-4EBFE3C7F36C}"/>
              </a:ext>
            </a:extLst>
          </p:cNvPr>
          <p:cNvSpPr>
            <a:spLocks/>
          </p:cNvSpPr>
          <p:nvPr userDrawn="1"/>
        </p:nvSpPr>
        <p:spPr>
          <a:xfrm>
            <a:off x="0" y="5989907"/>
            <a:ext cx="12192000" cy="868093"/>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3" name="TextBox 12">
            <a:extLst>
              <a:ext uri="{FF2B5EF4-FFF2-40B4-BE49-F238E27FC236}">
                <a16:creationId xmlns:a16="http://schemas.microsoft.com/office/drawing/2014/main" id="{CA46AE2D-EF8B-2542-B094-09F22E5C1CA1}"/>
              </a:ext>
            </a:extLst>
          </p:cNvPr>
          <p:cNvSpPr txBox="1"/>
          <p:nvPr userDrawn="1"/>
        </p:nvSpPr>
        <p:spPr>
          <a:xfrm>
            <a:off x="8527355" y="6171276"/>
            <a:ext cx="3413173" cy="461665"/>
          </a:xfrm>
          <a:prstGeom prst="rect">
            <a:avLst/>
          </a:prstGeom>
          <a:noFill/>
        </p:spPr>
        <p:txBody>
          <a:bodyPr wrap="square" rtlCol="0">
            <a:spAutoFit/>
          </a:bodyPr>
          <a:lstStyle/>
          <a:p>
            <a:pPr fontAlgn="base"/>
            <a:r>
              <a:rPr lang="en-US" sz="1200" b="1" i="1" dirty="0">
                <a:solidFill>
                  <a:srgbClr val="8E1731"/>
                </a:solidFill>
                <a:latin typeface="Arial" panose="020B0604020202020204"/>
              </a:rPr>
              <a:t>What will you do at the intellectual crossroads of the University of Oklahoma?</a:t>
            </a:r>
            <a:endParaRPr lang="en-US" sz="1200" b="1" dirty="0">
              <a:solidFill>
                <a:srgbClr val="8E1731"/>
              </a:solidFill>
              <a:latin typeface="Arial" panose="020B0604020202020204"/>
            </a:endParaRPr>
          </a:p>
        </p:txBody>
      </p:sp>
      <p:pic>
        <p:nvPicPr>
          <p:cNvPr id="14" name="Picture 13">
            <a:extLst>
              <a:ext uri="{FF2B5EF4-FFF2-40B4-BE49-F238E27FC236}">
                <a16:creationId xmlns:a16="http://schemas.microsoft.com/office/drawing/2014/main" id="{A36574AA-B083-9D41-98E2-AD1473D019CB}"/>
              </a:ext>
            </a:extLst>
          </p:cNvPr>
          <p:cNvPicPr>
            <a:picLocks noChangeAspect="1"/>
          </p:cNvPicPr>
          <p:nvPr userDrawn="1"/>
        </p:nvPicPr>
        <p:blipFill>
          <a:blip r:embed="rId13"/>
          <a:stretch>
            <a:fillRect/>
          </a:stretch>
        </p:blipFill>
        <p:spPr>
          <a:xfrm>
            <a:off x="251472" y="6028325"/>
            <a:ext cx="2990273" cy="747568"/>
          </a:xfrm>
          <a:prstGeom prst="rect">
            <a:avLst/>
          </a:prstGeom>
        </p:spPr>
      </p:pic>
    </p:spTree>
    <p:extLst>
      <p:ext uri="{BB962C8B-B14F-4D97-AF65-F5344CB8AC3E}">
        <p14:creationId xmlns:p14="http://schemas.microsoft.com/office/powerpoint/2010/main" val="364029567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libraries.ou.edu/events"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libraries.ou.edu/dsl" TargetMode="External"/><Relationship Id="rId5" Type="http://schemas.openxmlformats.org/officeDocument/2006/relationships/hyperlink" Target="https://libraries.ou.edu/davis" TargetMode="External"/><Relationship Id="rId4" Type="http://schemas.openxmlformats.org/officeDocument/2006/relationships/hyperlink" Target="https://libraries.ou.edu/workshops-on-request"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libraries.ou.edu/content/managing-research-projects-osf-0" TargetMode="External"/><Relationship Id="rId2" Type="http://schemas.openxmlformats.org/officeDocument/2006/relationships/hyperlink" Target="https://libraries.ou.edu/content/presentations-concepts-practice" TargetMode="External"/><Relationship Id="rId1" Type="http://schemas.openxmlformats.org/officeDocument/2006/relationships/slideLayout" Target="../slideLayouts/slideLayout13.xml"/><Relationship Id="rId5" Type="http://schemas.openxmlformats.org/officeDocument/2006/relationships/hyperlink" Target="https://libraries.ou.edu/content/repetitive-tasks-r" TargetMode="External"/><Relationship Id="rId4" Type="http://schemas.openxmlformats.org/officeDocument/2006/relationships/hyperlink" Target="https://libraries.ou.edu/content/visualization-r-using-ggplot2"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osf.io/aw9y3/"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F0D8E08-E098-315A-4368-A3215A60F41B}"/>
              </a:ext>
            </a:extLst>
          </p:cNvPr>
          <p:cNvSpPr txBox="1">
            <a:spLocks/>
          </p:cNvSpPr>
          <p:nvPr/>
        </p:nvSpPr>
        <p:spPr>
          <a:xfrm>
            <a:off x="2305436" y="2772604"/>
            <a:ext cx="7581127" cy="1312792"/>
          </a:xfrm>
          <a:prstGeom prst="rect">
            <a:avLst/>
          </a:prstGeom>
          <a:effectLst>
            <a:outerShdw blurRad="63500" sx="111000" sy="111000" algn="ctr" rotWithShape="0">
              <a:schemeClr val="accent1">
                <a:lumMod val="50000"/>
                <a:alpha val="40000"/>
              </a:schemeClr>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50" dirty="0">
                <a:ln w="9525" cmpd="sng">
                  <a:solidFill>
                    <a:schemeClr val="tx1"/>
                  </a:solidFill>
                  <a:prstDash val="solid"/>
                </a:ln>
                <a:solidFill>
                  <a:srgbClr val="70AD47">
                    <a:tint val="1000"/>
                  </a:srgbClr>
                </a:solidFill>
                <a:effectLst>
                  <a:glow rad="38100">
                    <a:schemeClr val="accent1">
                      <a:alpha val="40000"/>
                    </a:schemeClr>
                  </a:glow>
                </a:effectLst>
              </a:rPr>
              <a:t>Keeping Your Research Safe with Backups</a:t>
            </a:r>
          </a:p>
        </p:txBody>
      </p:sp>
    </p:spTree>
    <p:extLst>
      <p:ext uri="{BB962C8B-B14F-4D97-AF65-F5344CB8AC3E}">
        <p14:creationId xmlns:p14="http://schemas.microsoft.com/office/powerpoint/2010/main" val="2284096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7033474" cy="4123702"/>
          </a:xfrm>
        </p:spPr>
        <p:txBody>
          <a:bodyPr>
            <a:normAutofit lnSpcReduction="10000"/>
          </a:bodyPr>
          <a:lstStyle/>
          <a:p>
            <a:r>
              <a:rPr lang="en-US" dirty="0" err="1"/>
              <a:t>Github</a:t>
            </a:r>
            <a:endParaRPr lang="en-US" dirty="0"/>
          </a:p>
          <a:p>
            <a:r>
              <a:rPr lang="en-US" dirty="0" err="1"/>
              <a:t>TimeMachine</a:t>
            </a:r>
            <a:r>
              <a:rPr lang="en-US" dirty="0"/>
              <a:t> Macs, Windows Backup, </a:t>
            </a:r>
            <a:r>
              <a:rPr lang="en-US" dirty="0" err="1"/>
              <a:t>Rsync</a:t>
            </a:r>
            <a:endParaRPr lang="en-US" dirty="0"/>
          </a:p>
          <a:p>
            <a:r>
              <a:rPr lang="en-US" dirty="0"/>
              <a:t>Commercial Packages</a:t>
            </a:r>
          </a:p>
          <a:p>
            <a:r>
              <a:rPr lang="en-US" dirty="0"/>
              <a:t>Remember</a:t>
            </a:r>
          </a:p>
          <a:p>
            <a:pPr lvl="1"/>
            <a:r>
              <a:rPr lang="en-US" dirty="0"/>
              <a:t>IRB, HIPPA sensitivity of data</a:t>
            </a:r>
          </a:p>
          <a:p>
            <a:pPr lvl="1"/>
            <a:r>
              <a:rPr lang="en-US" dirty="0"/>
              <a:t>Build cost into grants</a:t>
            </a:r>
          </a:p>
          <a:p>
            <a:pPr lvl="1"/>
            <a:r>
              <a:rPr lang="en-US" dirty="0"/>
              <a:t>Good DMPs (See DAVIS!)</a:t>
            </a:r>
          </a:p>
          <a:p>
            <a:endParaRPr lang="en-US" dirty="0"/>
          </a:p>
        </p:txBody>
      </p:sp>
      <p:sp>
        <p:nvSpPr>
          <p:cNvPr id="3" name="Title 2"/>
          <p:cNvSpPr>
            <a:spLocks noGrp="1"/>
          </p:cNvSpPr>
          <p:nvPr>
            <p:ph type="title"/>
          </p:nvPr>
        </p:nvSpPr>
        <p:spPr/>
        <p:txBody>
          <a:bodyPr/>
          <a:lstStyle/>
          <a:p>
            <a:r>
              <a:rPr lang="en-US" dirty="0"/>
              <a:t>How Should You Backup?</a:t>
            </a:r>
          </a:p>
        </p:txBody>
      </p:sp>
      <p:pic>
        <p:nvPicPr>
          <p:cNvPr id="4" name="Picture 6"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0344" y="1816100"/>
            <a:ext cx="1110553" cy="825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5" y="1514474"/>
            <a:ext cx="2113183" cy="2113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0781" y="2853500"/>
            <a:ext cx="1810244" cy="17010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See the source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27015" t="9993" r="26870" b="7640"/>
          <a:stretch/>
        </p:blipFill>
        <p:spPr bwMode="auto">
          <a:xfrm>
            <a:off x="10098308" y="3578225"/>
            <a:ext cx="1752600" cy="1727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776424" y="5583550"/>
            <a:ext cx="3941134" cy="461665"/>
          </a:xfrm>
          <a:prstGeom prst="rect">
            <a:avLst/>
          </a:prstGeom>
          <a:noFill/>
        </p:spPr>
        <p:txBody>
          <a:bodyPr wrap="square" rtlCol="0">
            <a:spAutoFit/>
          </a:bodyPr>
          <a:lstStyle/>
          <a:p>
            <a:pPr algn="ctr"/>
            <a:r>
              <a:rPr lang="en-US" sz="2400" b="1" dirty="0"/>
              <a:t>And many others…</a:t>
            </a:r>
          </a:p>
        </p:txBody>
      </p:sp>
    </p:spTree>
    <p:extLst>
      <p:ext uri="{BB962C8B-B14F-4D97-AF65-F5344CB8AC3E}">
        <p14:creationId xmlns:p14="http://schemas.microsoft.com/office/powerpoint/2010/main" val="4070048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Who should backup?</a:t>
            </a:r>
          </a:p>
          <a:p>
            <a:r>
              <a:rPr lang="en-US" dirty="0"/>
              <a:t>What should be backed up?</a:t>
            </a:r>
          </a:p>
          <a:p>
            <a:r>
              <a:rPr lang="en-US" dirty="0"/>
              <a:t>Where should backups be done?</a:t>
            </a:r>
          </a:p>
          <a:p>
            <a:r>
              <a:rPr lang="en-US" dirty="0"/>
              <a:t>When should backups be done?</a:t>
            </a:r>
          </a:p>
          <a:p>
            <a:r>
              <a:rPr lang="en-US" dirty="0"/>
              <a:t>Why should backups be done?</a:t>
            </a:r>
          </a:p>
          <a:p>
            <a:r>
              <a:rPr lang="en-US" dirty="0"/>
              <a:t>How should backups be done?</a:t>
            </a:r>
          </a:p>
        </p:txBody>
      </p:sp>
      <p:sp>
        <p:nvSpPr>
          <p:cNvPr id="3" name="Title 2"/>
          <p:cNvSpPr>
            <a:spLocks noGrp="1"/>
          </p:cNvSpPr>
          <p:nvPr>
            <p:ph type="title"/>
          </p:nvPr>
        </p:nvSpPr>
        <p:spPr/>
        <p:txBody>
          <a:bodyPr/>
          <a:lstStyle/>
          <a:p>
            <a:r>
              <a:rPr lang="en-US" dirty="0"/>
              <a:t>Case Studies</a:t>
            </a:r>
          </a:p>
        </p:txBody>
      </p:sp>
    </p:spTree>
    <p:extLst>
      <p:ext uri="{BB962C8B-B14F-4D97-AF65-F5344CB8AC3E}">
        <p14:creationId xmlns:p14="http://schemas.microsoft.com/office/powerpoint/2010/main" val="384787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Studies</a:t>
            </a:r>
          </a:p>
        </p:txBody>
      </p:sp>
      <p:sp>
        <p:nvSpPr>
          <p:cNvPr id="5" name="Content Placeholder 4">
            <a:extLst>
              <a:ext uri="{FF2B5EF4-FFF2-40B4-BE49-F238E27FC236}">
                <a16:creationId xmlns:a16="http://schemas.microsoft.com/office/drawing/2014/main" id="{0DCE9093-4EFD-8E42-B8E0-8B72EE989F6A}"/>
              </a:ext>
            </a:extLst>
          </p:cNvPr>
          <p:cNvSpPr>
            <a:spLocks noGrp="1"/>
          </p:cNvSpPr>
          <p:nvPr>
            <p:ph idx="1"/>
          </p:nvPr>
        </p:nvSpPr>
        <p:spPr/>
        <p:txBody>
          <a:bodyPr>
            <a:normAutofit/>
          </a:bodyPr>
          <a:lstStyle/>
          <a:p>
            <a:pPr marL="0" lvl="0" indent="0">
              <a:lnSpc>
                <a:spcPct val="100000"/>
              </a:lnSpc>
              <a:spcBef>
                <a:spcPts val="0"/>
              </a:spcBef>
              <a:buClrTx/>
              <a:buNone/>
            </a:pPr>
            <a:r>
              <a:rPr lang="en-US" sz="2800" b="1" u="sng" dirty="0">
                <a:solidFill>
                  <a:prstClr val="black"/>
                </a:solidFill>
                <a:latin typeface="Calibri" panose="020F0502020204030204"/>
                <a:cs typeface="+mn-cs"/>
              </a:rPr>
              <a:t>Case Study #1</a:t>
            </a:r>
          </a:p>
          <a:p>
            <a:pPr marL="0" lvl="0" indent="0">
              <a:lnSpc>
                <a:spcPct val="100000"/>
              </a:lnSpc>
              <a:spcBef>
                <a:spcPts val="0"/>
              </a:spcBef>
              <a:buClrTx/>
              <a:buNone/>
            </a:pPr>
            <a:endParaRPr lang="en-US" sz="1200" i="1" u="sng" dirty="0">
              <a:solidFill>
                <a:prstClr val="black"/>
              </a:solidFill>
              <a:latin typeface="Calibri" panose="020F0502020204030204"/>
              <a:cs typeface="+mn-cs"/>
            </a:endParaRPr>
          </a:p>
          <a:p>
            <a:pPr marL="0" lvl="0" indent="0">
              <a:lnSpc>
                <a:spcPct val="100000"/>
              </a:lnSpc>
              <a:spcBef>
                <a:spcPts val="0"/>
              </a:spcBef>
              <a:buClrTx/>
              <a:buNone/>
            </a:pPr>
            <a:r>
              <a:rPr lang="en-US" sz="2000" dirty="0" err="1">
                <a:solidFill>
                  <a:prstClr val="black"/>
                </a:solidFill>
                <a:latin typeface="Calibri" panose="020F0502020204030204"/>
                <a:cs typeface="+mn-cs"/>
              </a:rPr>
              <a:t>Rike</a:t>
            </a:r>
            <a:r>
              <a:rPr lang="en-US" sz="2000" dirty="0">
                <a:solidFill>
                  <a:prstClr val="black"/>
                </a:solidFill>
                <a:latin typeface="Calibri" panose="020F0502020204030204"/>
                <a:cs typeface="+mn-cs"/>
              </a:rPr>
              <a:t> is an assistant professor in the English Department. She is working on several novels and short stories in addition to materials that she creates for the courses she teaches. She keeps most of her files on her desktop for easy access but she is always worried about accidentally deleting them. To alleviate these fears she makes a point to copy the entire contents of her desktop directly into the documents section of her computer so that she can recover the previous day’s work if she accidentally deletes it.</a:t>
            </a:r>
          </a:p>
          <a:p>
            <a:pPr marL="0" lvl="0" indent="0">
              <a:lnSpc>
                <a:spcPct val="100000"/>
              </a:lnSpc>
              <a:spcBef>
                <a:spcPts val="0"/>
              </a:spcBef>
              <a:buClrTx/>
              <a:buNone/>
            </a:pPr>
            <a:endParaRPr lang="en-US" sz="2000" dirty="0">
              <a:solidFill>
                <a:prstClr val="black"/>
              </a:solidFill>
              <a:latin typeface="Calibri" panose="020F0502020204030204"/>
              <a:cs typeface="+mn-cs"/>
            </a:endParaRP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good backup practices that </a:t>
            </a:r>
            <a:r>
              <a:rPr lang="en-US" sz="2000" dirty="0" err="1">
                <a:solidFill>
                  <a:prstClr val="black"/>
                </a:solidFill>
                <a:latin typeface="Calibri" panose="020F0502020204030204"/>
                <a:cs typeface="+mn-cs"/>
              </a:rPr>
              <a:t>Rike</a:t>
            </a:r>
            <a:r>
              <a:rPr lang="en-US" sz="2000" dirty="0">
                <a:solidFill>
                  <a:prstClr val="black"/>
                </a:solidFill>
                <a:latin typeface="Calibri" panose="020F0502020204030204"/>
                <a:cs typeface="+mn-cs"/>
              </a:rPr>
              <a:t> is using?</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Where could she improve?</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major risks in her backup plan?</a:t>
            </a:r>
          </a:p>
        </p:txBody>
      </p:sp>
    </p:spTree>
    <p:extLst>
      <p:ext uri="{BB962C8B-B14F-4D97-AF65-F5344CB8AC3E}">
        <p14:creationId xmlns:p14="http://schemas.microsoft.com/office/powerpoint/2010/main" val="316799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Studies</a:t>
            </a:r>
          </a:p>
        </p:txBody>
      </p:sp>
      <p:sp>
        <p:nvSpPr>
          <p:cNvPr id="5" name="Content Placeholder 4">
            <a:extLst>
              <a:ext uri="{FF2B5EF4-FFF2-40B4-BE49-F238E27FC236}">
                <a16:creationId xmlns:a16="http://schemas.microsoft.com/office/drawing/2014/main" id="{0DCE9093-4EFD-8E42-B8E0-8B72EE989F6A}"/>
              </a:ext>
            </a:extLst>
          </p:cNvPr>
          <p:cNvSpPr>
            <a:spLocks noGrp="1"/>
          </p:cNvSpPr>
          <p:nvPr>
            <p:ph idx="1"/>
          </p:nvPr>
        </p:nvSpPr>
        <p:spPr/>
        <p:txBody>
          <a:bodyPr>
            <a:normAutofit/>
          </a:bodyPr>
          <a:lstStyle/>
          <a:p>
            <a:pPr marL="0" lvl="0" indent="0">
              <a:lnSpc>
                <a:spcPct val="100000"/>
              </a:lnSpc>
              <a:spcBef>
                <a:spcPts val="0"/>
              </a:spcBef>
              <a:buClrTx/>
              <a:buNone/>
            </a:pPr>
            <a:r>
              <a:rPr lang="en-US" sz="2800" b="1" u="sng" dirty="0">
                <a:solidFill>
                  <a:prstClr val="black"/>
                </a:solidFill>
                <a:latin typeface="Calibri" panose="020F0502020204030204"/>
                <a:cs typeface="+mn-cs"/>
              </a:rPr>
              <a:t>Case Study #2</a:t>
            </a:r>
          </a:p>
          <a:p>
            <a:pPr marL="0" lvl="0" indent="0">
              <a:lnSpc>
                <a:spcPct val="100000"/>
              </a:lnSpc>
              <a:spcBef>
                <a:spcPts val="0"/>
              </a:spcBef>
              <a:buClrTx/>
              <a:buNone/>
            </a:pPr>
            <a:endParaRPr lang="en-US" sz="1200" i="1" u="sng" dirty="0">
              <a:solidFill>
                <a:prstClr val="black"/>
              </a:solidFill>
              <a:latin typeface="Calibri" panose="020F0502020204030204"/>
              <a:cs typeface="+mn-cs"/>
            </a:endParaRPr>
          </a:p>
          <a:p>
            <a:pPr marL="0" lvl="0" indent="0">
              <a:lnSpc>
                <a:spcPct val="100000"/>
              </a:lnSpc>
              <a:spcBef>
                <a:spcPts val="0"/>
              </a:spcBef>
              <a:buClrTx/>
              <a:buNone/>
            </a:pPr>
            <a:r>
              <a:rPr lang="en-US" sz="2000" dirty="0">
                <a:solidFill>
                  <a:prstClr val="black"/>
                </a:solidFill>
                <a:latin typeface="Calibri" panose="020F0502020204030204"/>
                <a:cs typeface="+mn-cs"/>
              </a:rPr>
              <a:t>Kayin is an undergraduate student majoring in Psychology. They have heard horror stories about other students losing their work so they make a point to keep all of their class materials in their favorite cloud storage folder, that way there is always a copy of them should something happen. They also have started doing research in a lab and have created a separate folder to keep the data and results from their research in the cloud as well. </a:t>
            </a:r>
          </a:p>
          <a:p>
            <a:pPr marL="0" lvl="0" indent="0">
              <a:lnSpc>
                <a:spcPct val="100000"/>
              </a:lnSpc>
              <a:spcBef>
                <a:spcPts val="0"/>
              </a:spcBef>
              <a:buClrTx/>
              <a:buNone/>
            </a:pPr>
            <a:endParaRPr lang="en-US" sz="2000" dirty="0">
              <a:solidFill>
                <a:prstClr val="black"/>
              </a:solidFill>
              <a:latin typeface="Calibri" panose="020F0502020204030204"/>
              <a:cs typeface="+mn-cs"/>
            </a:endParaRP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good backup practices that Kayin is using?</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Where could they improve?</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major risks in their backup plan?</a:t>
            </a:r>
          </a:p>
        </p:txBody>
      </p:sp>
    </p:spTree>
    <p:extLst>
      <p:ext uri="{BB962C8B-B14F-4D97-AF65-F5344CB8AC3E}">
        <p14:creationId xmlns:p14="http://schemas.microsoft.com/office/powerpoint/2010/main" val="713292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Case Studies</a:t>
            </a:r>
          </a:p>
        </p:txBody>
      </p:sp>
      <p:sp>
        <p:nvSpPr>
          <p:cNvPr id="5" name="Content Placeholder 4">
            <a:extLst>
              <a:ext uri="{FF2B5EF4-FFF2-40B4-BE49-F238E27FC236}">
                <a16:creationId xmlns:a16="http://schemas.microsoft.com/office/drawing/2014/main" id="{0DCE9093-4EFD-8E42-B8E0-8B72EE989F6A}"/>
              </a:ext>
            </a:extLst>
          </p:cNvPr>
          <p:cNvSpPr>
            <a:spLocks noGrp="1"/>
          </p:cNvSpPr>
          <p:nvPr>
            <p:ph idx="1"/>
          </p:nvPr>
        </p:nvSpPr>
        <p:spPr/>
        <p:txBody>
          <a:bodyPr>
            <a:normAutofit/>
          </a:bodyPr>
          <a:lstStyle/>
          <a:p>
            <a:pPr marL="0" lvl="0" indent="0">
              <a:lnSpc>
                <a:spcPct val="100000"/>
              </a:lnSpc>
              <a:spcBef>
                <a:spcPts val="0"/>
              </a:spcBef>
              <a:buClrTx/>
              <a:buNone/>
            </a:pPr>
            <a:r>
              <a:rPr lang="en-US" sz="2800" b="1" u="sng" dirty="0">
                <a:solidFill>
                  <a:prstClr val="black"/>
                </a:solidFill>
                <a:latin typeface="Calibri" panose="020F0502020204030204"/>
                <a:cs typeface="+mn-cs"/>
              </a:rPr>
              <a:t>Case Study #3</a:t>
            </a:r>
          </a:p>
          <a:p>
            <a:pPr marL="0" lvl="0" indent="0">
              <a:lnSpc>
                <a:spcPct val="100000"/>
              </a:lnSpc>
              <a:spcBef>
                <a:spcPts val="0"/>
              </a:spcBef>
              <a:buClrTx/>
              <a:buNone/>
            </a:pPr>
            <a:endParaRPr lang="en-US" sz="1200" i="1" u="sng" dirty="0">
              <a:solidFill>
                <a:prstClr val="black"/>
              </a:solidFill>
              <a:latin typeface="Calibri" panose="020F0502020204030204"/>
              <a:cs typeface="+mn-cs"/>
            </a:endParaRPr>
          </a:p>
          <a:p>
            <a:pPr marL="0" lvl="0" indent="0">
              <a:lnSpc>
                <a:spcPct val="100000"/>
              </a:lnSpc>
              <a:spcBef>
                <a:spcPts val="0"/>
              </a:spcBef>
              <a:buClrTx/>
              <a:buNone/>
            </a:pPr>
            <a:r>
              <a:rPr lang="en-US" sz="2000" dirty="0" err="1">
                <a:solidFill>
                  <a:prstClr val="black"/>
                </a:solidFill>
                <a:latin typeface="Calibri" panose="020F0502020204030204"/>
                <a:cs typeface="+mn-cs"/>
              </a:rPr>
              <a:t>Eser</a:t>
            </a:r>
            <a:r>
              <a:rPr lang="en-US" sz="2000" dirty="0">
                <a:solidFill>
                  <a:prstClr val="black"/>
                </a:solidFill>
                <a:latin typeface="Calibri" panose="020F0502020204030204"/>
                <a:cs typeface="+mn-cs"/>
              </a:rPr>
              <a:t> is a graduate student in the Engineering Department. His work frequently involves manuscripts, code and scripts, and 3D renderings that take a several hours each to process. </a:t>
            </a:r>
            <a:r>
              <a:rPr lang="en-US" sz="2000" dirty="0" err="1">
                <a:solidFill>
                  <a:prstClr val="black"/>
                </a:solidFill>
                <a:latin typeface="Calibri" panose="020F0502020204030204"/>
                <a:cs typeface="+mn-cs"/>
              </a:rPr>
              <a:t>Eser</a:t>
            </a:r>
            <a:r>
              <a:rPr lang="en-US" sz="2000" dirty="0">
                <a:solidFill>
                  <a:prstClr val="black"/>
                </a:solidFill>
                <a:latin typeface="Calibri" panose="020F0502020204030204"/>
                <a:cs typeface="+mn-cs"/>
              </a:rPr>
              <a:t> works primarily on lab computers in his department that have the processing power to do his work. He is paranoid that something will go wrong with those computers so he always works off his </a:t>
            </a:r>
            <a:r>
              <a:rPr lang="en-US" sz="2000" dirty="0" err="1">
                <a:solidFill>
                  <a:prstClr val="black"/>
                </a:solidFill>
                <a:latin typeface="Calibri" panose="020F0502020204030204"/>
                <a:cs typeface="+mn-cs"/>
              </a:rPr>
              <a:t>flashdrive</a:t>
            </a:r>
            <a:r>
              <a:rPr lang="en-US" sz="2000" dirty="0">
                <a:solidFill>
                  <a:prstClr val="black"/>
                </a:solidFill>
                <a:latin typeface="Calibri" panose="020F0502020204030204"/>
                <a:cs typeface="+mn-cs"/>
              </a:rPr>
              <a:t> so he can take his data home with him. Occasionally he will copy the output of his work over to his personal laptop to have a copy there to work with when he is away from the computer lab.</a:t>
            </a:r>
          </a:p>
          <a:p>
            <a:pPr marL="0" lvl="0" indent="0">
              <a:lnSpc>
                <a:spcPct val="100000"/>
              </a:lnSpc>
              <a:spcBef>
                <a:spcPts val="0"/>
              </a:spcBef>
              <a:buClrTx/>
              <a:buNone/>
            </a:pPr>
            <a:endParaRPr lang="en-US" sz="2000" dirty="0">
              <a:solidFill>
                <a:prstClr val="black"/>
              </a:solidFill>
              <a:latin typeface="Calibri" panose="020F0502020204030204"/>
              <a:cs typeface="+mn-cs"/>
            </a:endParaRP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good backup practices that </a:t>
            </a:r>
            <a:r>
              <a:rPr lang="en-US" sz="2000" dirty="0" err="1">
                <a:solidFill>
                  <a:prstClr val="black"/>
                </a:solidFill>
                <a:latin typeface="Calibri" panose="020F0502020204030204"/>
                <a:cs typeface="+mn-cs"/>
              </a:rPr>
              <a:t>Eser</a:t>
            </a:r>
            <a:r>
              <a:rPr lang="en-US" sz="2000" dirty="0">
                <a:solidFill>
                  <a:prstClr val="black"/>
                </a:solidFill>
                <a:latin typeface="Calibri" panose="020F0502020204030204"/>
                <a:cs typeface="+mn-cs"/>
              </a:rPr>
              <a:t> is using?</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Where could he improve?</a:t>
            </a:r>
          </a:p>
          <a:p>
            <a:pPr marL="228600" lvl="0" indent="-228600">
              <a:lnSpc>
                <a:spcPct val="100000"/>
              </a:lnSpc>
              <a:spcBef>
                <a:spcPts val="0"/>
              </a:spcBef>
              <a:buClrTx/>
              <a:buFont typeface="+mj-lt"/>
              <a:buAutoNum type="arabicPeriod"/>
            </a:pPr>
            <a:r>
              <a:rPr lang="en-US" sz="2000" dirty="0">
                <a:solidFill>
                  <a:prstClr val="black"/>
                </a:solidFill>
                <a:latin typeface="Calibri" panose="020F0502020204030204"/>
                <a:cs typeface="+mn-cs"/>
              </a:rPr>
              <a:t>What are major risks in his backup plan?</a:t>
            </a:r>
          </a:p>
        </p:txBody>
      </p:sp>
    </p:spTree>
    <p:extLst>
      <p:ext uri="{BB962C8B-B14F-4D97-AF65-F5344CB8AC3E}">
        <p14:creationId xmlns:p14="http://schemas.microsoft.com/office/powerpoint/2010/main" val="4231943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Who should backup?</a:t>
            </a:r>
          </a:p>
          <a:p>
            <a:r>
              <a:rPr lang="en-US" dirty="0"/>
              <a:t>What should be backed up?</a:t>
            </a:r>
          </a:p>
          <a:p>
            <a:r>
              <a:rPr lang="en-US" dirty="0"/>
              <a:t>Where should backups be done?</a:t>
            </a:r>
          </a:p>
          <a:p>
            <a:r>
              <a:rPr lang="en-US" dirty="0"/>
              <a:t>When should backups be done?</a:t>
            </a:r>
          </a:p>
          <a:p>
            <a:r>
              <a:rPr lang="en-US" dirty="0"/>
              <a:t>Why should backups be done?</a:t>
            </a:r>
          </a:p>
          <a:p>
            <a:r>
              <a:rPr lang="en-US" dirty="0"/>
              <a:t>How should backups be done?</a:t>
            </a:r>
          </a:p>
        </p:txBody>
      </p:sp>
      <p:sp>
        <p:nvSpPr>
          <p:cNvPr id="3" name="Title 2"/>
          <p:cNvSpPr>
            <a:spLocks noGrp="1"/>
          </p:cNvSpPr>
          <p:nvPr>
            <p:ph type="title"/>
          </p:nvPr>
        </p:nvSpPr>
        <p:spPr/>
        <p:txBody>
          <a:bodyPr/>
          <a:lstStyle/>
          <a:p>
            <a:r>
              <a:rPr lang="en-US" i="1" dirty="0"/>
              <a:t>Your</a:t>
            </a:r>
            <a:r>
              <a:rPr lang="en-US" dirty="0"/>
              <a:t> backup plan</a:t>
            </a:r>
          </a:p>
        </p:txBody>
      </p:sp>
    </p:spTree>
    <p:extLst>
      <p:ext uri="{BB962C8B-B14F-4D97-AF65-F5344CB8AC3E}">
        <p14:creationId xmlns:p14="http://schemas.microsoft.com/office/powerpoint/2010/main" val="2090054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0"/>
          </p:nvPr>
        </p:nvSpPr>
        <p:spPr>
          <a:xfrm>
            <a:off x="150313" y="1509823"/>
            <a:ext cx="11774465" cy="4615404"/>
          </a:xfrm>
        </p:spPr>
        <p:txBody>
          <a:bodyPr>
            <a:normAutofit/>
          </a:bodyPr>
          <a:lstStyle/>
          <a:p>
            <a:pPr marL="0" indent="0" algn="ctr">
              <a:spcBef>
                <a:spcPts val="0"/>
              </a:spcBef>
              <a:buNone/>
            </a:pPr>
            <a:r>
              <a:rPr lang="en-US" dirty="0"/>
              <a:t>Scheduled data workshops</a:t>
            </a:r>
          </a:p>
          <a:p>
            <a:pPr marL="0" indent="0" algn="ctr">
              <a:spcBef>
                <a:spcPts val="0"/>
              </a:spcBef>
              <a:buNone/>
            </a:pPr>
            <a:r>
              <a:rPr lang="en-US" sz="2400" dirty="0">
                <a:hlinkClick r:id="rId3"/>
              </a:rPr>
              <a:t>https://libraries.ou.edu/events</a:t>
            </a:r>
            <a:endParaRPr lang="en-US" sz="2400" dirty="0"/>
          </a:p>
          <a:p>
            <a:pPr marL="0" indent="0" algn="ctr">
              <a:spcBef>
                <a:spcPts val="3600"/>
              </a:spcBef>
              <a:buNone/>
            </a:pPr>
            <a:r>
              <a:rPr lang="en-US" dirty="0"/>
              <a:t>Workshops on request</a:t>
            </a:r>
          </a:p>
          <a:p>
            <a:pPr marL="0" indent="0" algn="ctr">
              <a:spcBef>
                <a:spcPts val="0"/>
              </a:spcBef>
              <a:buNone/>
            </a:pPr>
            <a:r>
              <a:rPr lang="en-US" sz="2400" dirty="0">
                <a:hlinkClick r:id="rId4"/>
              </a:rPr>
              <a:t>https://libraries.ou.edu/workshops-on-request</a:t>
            </a:r>
            <a:r>
              <a:rPr lang="en-US" sz="2400" dirty="0"/>
              <a:t> </a:t>
            </a:r>
          </a:p>
          <a:p>
            <a:pPr marL="0" indent="0" algn="ctr">
              <a:spcBef>
                <a:spcPts val="3600"/>
              </a:spcBef>
              <a:buNone/>
            </a:pPr>
            <a:r>
              <a:rPr lang="en-US" dirty="0"/>
              <a:t>Information Specialists</a:t>
            </a:r>
            <a:br>
              <a:rPr lang="en-US" sz="2800" dirty="0"/>
            </a:br>
            <a:r>
              <a:rPr lang="en-US" sz="2400" dirty="0">
                <a:hlinkClick r:id="rId5"/>
              </a:rPr>
              <a:t>https://libraries.ou.edu/davis</a:t>
            </a:r>
            <a:endParaRPr lang="en-US" sz="2400" dirty="0"/>
          </a:p>
          <a:p>
            <a:pPr marL="0" indent="0" algn="ctr">
              <a:spcBef>
                <a:spcPts val="0"/>
              </a:spcBef>
              <a:buNone/>
            </a:pPr>
            <a:r>
              <a:rPr lang="en-US" sz="2400" dirty="0">
                <a:hlinkClick r:id="rId6"/>
              </a:rPr>
              <a:t>https://libraries.ou.edu/dsl</a:t>
            </a:r>
            <a:r>
              <a:rPr lang="en-US" sz="2400" dirty="0"/>
              <a:t> </a:t>
            </a:r>
          </a:p>
          <a:p>
            <a:endParaRPr lang="en-US" sz="2800" dirty="0"/>
          </a:p>
        </p:txBody>
      </p:sp>
      <p:sp>
        <p:nvSpPr>
          <p:cNvPr id="2" name="Title 1">
            <a:extLst>
              <a:ext uri="{FF2B5EF4-FFF2-40B4-BE49-F238E27FC236}">
                <a16:creationId xmlns:a16="http://schemas.microsoft.com/office/drawing/2014/main" id="{D313C71A-5F8A-5C4C-B19D-A92B8ED34A75}"/>
              </a:ext>
            </a:extLst>
          </p:cNvPr>
          <p:cNvSpPr>
            <a:spLocks noGrp="1"/>
          </p:cNvSpPr>
          <p:nvPr>
            <p:ph type="title"/>
          </p:nvPr>
        </p:nvSpPr>
        <p:spPr>
          <a:xfrm>
            <a:off x="1168708" y="675829"/>
            <a:ext cx="9916826" cy="500289"/>
          </a:xfrm>
          <a:prstGeom prst="rect">
            <a:avLst/>
          </a:prstGeom>
        </p:spPr>
        <p:txBody>
          <a:bodyPr/>
          <a:lstStyle/>
          <a:p>
            <a:r>
              <a:rPr lang="en-US" b="1" dirty="0">
                <a:solidFill>
                  <a:srgbClr val="8E1731"/>
                </a:solidFill>
              </a:rPr>
              <a:t>Get help and learn more</a:t>
            </a:r>
          </a:p>
        </p:txBody>
      </p:sp>
      <p:sp>
        <p:nvSpPr>
          <p:cNvPr id="5" name="Content Placeholder 3"/>
          <p:cNvSpPr txBox="1">
            <a:spLocks/>
          </p:cNvSpPr>
          <p:nvPr/>
        </p:nvSpPr>
        <p:spPr>
          <a:xfrm>
            <a:off x="358815" y="4912304"/>
            <a:ext cx="10964713" cy="3891391"/>
          </a:xfrm>
          <a:prstGeom prst="rect">
            <a:avLst/>
          </a:prstGeom>
        </p:spPr>
        <p:txBody>
          <a:bodyPr>
            <a:normAutofit/>
          </a:bodyPr>
          <a:lstStyle>
            <a:lvl1pPr marL="257162" indent="-257162" algn="l" defTabSz="914400" rtl="0" eaLnBrk="1" latinLnBrk="0" hangingPunct="1">
              <a:lnSpc>
                <a:spcPct val="90000"/>
              </a:lnSpc>
              <a:spcBef>
                <a:spcPts val="1000"/>
              </a:spcBef>
              <a:buClr>
                <a:srgbClr val="8E1731"/>
              </a:buClr>
              <a:buFont typeface="Wingdings" panose="05000000000000000000" pitchFamily="2" charset="2"/>
              <a:buChar char="§"/>
              <a:defRPr lang="en-US" sz="3200" kern="1200" dirty="0" smtClean="0">
                <a:solidFill>
                  <a:schemeClr val="tx1"/>
                </a:solidFill>
                <a:latin typeface="Arial" panose="020B0604020202020204" pitchFamily="34" charset="0"/>
                <a:ea typeface="+mn-ea"/>
                <a:cs typeface="Arial" panose="020B0604020202020204" pitchFamily="34" charset="0"/>
              </a:defRPr>
            </a:lvl1pPr>
            <a:lvl2pPr marL="557185" indent="-214303" algn="l" defTabSz="914400" rtl="0" eaLnBrk="1" latinLnBrk="0" hangingPunct="1">
              <a:lnSpc>
                <a:spcPct val="90000"/>
              </a:lnSpc>
              <a:spcBef>
                <a:spcPts val="500"/>
              </a:spcBef>
              <a:buClrTx/>
              <a:buFont typeface="Arial" panose="020B0604020202020204" pitchFamily="34" charset="0"/>
              <a:buChar char="•"/>
              <a:defRPr lang="en-US" sz="3200" kern="1200" dirty="0" smtClean="0">
                <a:solidFill>
                  <a:schemeClr val="tx1"/>
                </a:solidFill>
                <a:latin typeface="Arial" panose="020B0604020202020204" pitchFamily="34" charset="0"/>
                <a:ea typeface="+mn-ea"/>
                <a:cs typeface="Arial" panose="020B0604020202020204" pitchFamily="34" charset="0"/>
              </a:defRPr>
            </a:lvl2pPr>
            <a:lvl3pPr marL="857208" indent="-171442" algn="l" defTabSz="914400" rtl="0" eaLnBrk="1" latinLnBrk="0" hangingPunct="1">
              <a:lnSpc>
                <a:spcPct val="90000"/>
              </a:lnSpc>
              <a:spcBef>
                <a:spcPts val="500"/>
              </a:spcBef>
              <a:buClrTx/>
              <a:buSzPct val="60000"/>
              <a:buFont typeface="Courier New" panose="02070309020205020404" pitchFamily="49" charset="0"/>
              <a:buChar char="o"/>
              <a:defRPr lang="en-US" sz="3200" kern="1200" dirty="0" smtClean="0">
                <a:solidFill>
                  <a:schemeClr val="tx1"/>
                </a:solidFill>
                <a:latin typeface="Arial" panose="020B0604020202020204" pitchFamily="34" charset="0"/>
                <a:ea typeface="+mn-ea"/>
                <a:cs typeface="Arial" panose="020B0604020202020204" pitchFamily="34" charset="0"/>
              </a:defRPr>
            </a:lvl3pPr>
            <a:lvl4pPr marL="1200091" indent="-171442" algn="l" defTabSz="914400" rtl="0" eaLnBrk="1" latinLnBrk="0" hangingPunct="1">
              <a:lnSpc>
                <a:spcPct val="90000"/>
              </a:lnSpc>
              <a:spcBef>
                <a:spcPts val="500"/>
              </a:spcBef>
              <a:buClrTx/>
              <a:buFont typeface="Arial" panose="020B0604020202020204" pitchFamily="34" charset="0"/>
              <a:buChar char="•"/>
              <a:defRPr lang="en-US" sz="3200" kern="1200" dirty="0" smtClean="0">
                <a:solidFill>
                  <a:schemeClr val="tx1"/>
                </a:solidFill>
                <a:latin typeface="Arial" panose="020B0604020202020204" pitchFamily="34" charset="0"/>
                <a:ea typeface="+mn-ea"/>
                <a:cs typeface="Arial" panose="020B0604020202020204" pitchFamily="34" charset="0"/>
              </a:defRPr>
            </a:lvl4pPr>
            <a:lvl5pPr marL="1542973" indent="-171442" algn="l" defTabSz="914400" rtl="0" eaLnBrk="1" latinLnBrk="0" hangingPunct="1">
              <a:lnSpc>
                <a:spcPct val="90000"/>
              </a:lnSpc>
              <a:spcBef>
                <a:spcPts val="500"/>
              </a:spcBef>
              <a:buClrTx/>
              <a:buSzPct val="35000"/>
              <a:buFont typeface="Courier New" panose="02070309020205020404" pitchFamily="49" charset="0"/>
              <a:buChar char="o"/>
              <a:defRPr lang="en-US" sz="3200" kern="120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a:p>
        </p:txBody>
      </p:sp>
      <p:sp>
        <p:nvSpPr>
          <p:cNvPr id="7" name="Content Placeholder 5"/>
          <p:cNvSpPr txBox="1">
            <a:spLocks/>
          </p:cNvSpPr>
          <p:nvPr/>
        </p:nvSpPr>
        <p:spPr>
          <a:xfrm>
            <a:off x="6616910" y="1979111"/>
            <a:ext cx="4806827" cy="3778657"/>
          </a:xfrm>
          <a:prstGeom prst="rect">
            <a:avLst/>
          </a:prstGeom>
        </p:spPr>
        <p:txBody>
          <a:bodyPr>
            <a:noAutofit/>
          </a:bodyPr>
          <a:lstStyle>
            <a:lvl1pPr marL="257162" indent="-257162" algn="l" defTabSz="914400" rtl="0" eaLnBrk="1" latinLnBrk="0" hangingPunct="1">
              <a:lnSpc>
                <a:spcPct val="90000"/>
              </a:lnSpc>
              <a:spcBef>
                <a:spcPts val="1000"/>
              </a:spcBef>
              <a:buClr>
                <a:srgbClr val="8E1731"/>
              </a:buClr>
              <a:buFont typeface="Wingdings" panose="05000000000000000000" pitchFamily="2" charset="2"/>
              <a:buChar char="§"/>
              <a:defRPr lang="en-US" sz="3200" kern="1200" dirty="0" smtClean="0">
                <a:solidFill>
                  <a:schemeClr val="tx1"/>
                </a:solidFill>
                <a:latin typeface="Arial" panose="020B0604020202020204" pitchFamily="34" charset="0"/>
                <a:ea typeface="+mn-ea"/>
                <a:cs typeface="Arial" panose="020B0604020202020204" pitchFamily="34" charset="0"/>
              </a:defRPr>
            </a:lvl1pPr>
            <a:lvl2pPr marL="557185" indent="-214303" algn="l" defTabSz="914400" rtl="0" eaLnBrk="1" latinLnBrk="0" hangingPunct="1">
              <a:lnSpc>
                <a:spcPct val="90000"/>
              </a:lnSpc>
              <a:spcBef>
                <a:spcPts val="500"/>
              </a:spcBef>
              <a:buClrTx/>
              <a:buFont typeface="Arial" panose="020B0604020202020204" pitchFamily="34" charset="0"/>
              <a:buChar char="•"/>
              <a:defRPr lang="en-US" sz="3200" kern="1200" dirty="0" smtClean="0">
                <a:solidFill>
                  <a:schemeClr val="tx1"/>
                </a:solidFill>
                <a:latin typeface="Arial" panose="020B0604020202020204" pitchFamily="34" charset="0"/>
                <a:ea typeface="+mn-ea"/>
                <a:cs typeface="Arial" panose="020B0604020202020204" pitchFamily="34" charset="0"/>
              </a:defRPr>
            </a:lvl2pPr>
            <a:lvl3pPr marL="857208" indent="-171442" algn="l" defTabSz="914400" rtl="0" eaLnBrk="1" latinLnBrk="0" hangingPunct="1">
              <a:lnSpc>
                <a:spcPct val="90000"/>
              </a:lnSpc>
              <a:spcBef>
                <a:spcPts val="500"/>
              </a:spcBef>
              <a:buClrTx/>
              <a:buSzPct val="60000"/>
              <a:buFont typeface="Courier New" panose="02070309020205020404" pitchFamily="49" charset="0"/>
              <a:buChar char="o"/>
              <a:defRPr lang="en-US" sz="3200" kern="1200" dirty="0" smtClean="0">
                <a:solidFill>
                  <a:schemeClr val="tx1"/>
                </a:solidFill>
                <a:latin typeface="Arial" panose="020B0604020202020204" pitchFamily="34" charset="0"/>
                <a:ea typeface="+mn-ea"/>
                <a:cs typeface="Arial" panose="020B0604020202020204" pitchFamily="34" charset="0"/>
              </a:defRPr>
            </a:lvl3pPr>
            <a:lvl4pPr marL="1200091" indent="-171442" algn="l" defTabSz="914400" rtl="0" eaLnBrk="1" latinLnBrk="0" hangingPunct="1">
              <a:lnSpc>
                <a:spcPct val="90000"/>
              </a:lnSpc>
              <a:spcBef>
                <a:spcPts val="500"/>
              </a:spcBef>
              <a:buClrTx/>
              <a:buFont typeface="Arial" panose="020B0604020202020204" pitchFamily="34" charset="0"/>
              <a:buChar char="•"/>
              <a:defRPr lang="en-US" sz="3200" kern="1200" dirty="0" smtClean="0">
                <a:solidFill>
                  <a:schemeClr val="tx1"/>
                </a:solidFill>
                <a:latin typeface="Arial" panose="020B0604020202020204" pitchFamily="34" charset="0"/>
                <a:ea typeface="+mn-ea"/>
                <a:cs typeface="Arial" panose="020B0604020202020204" pitchFamily="34" charset="0"/>
              </a:defRPr>
            </a:lvl4pPr>
            <a:lvl5pPr marL="1542973" indent="-171442" algn="l" defTabSz="914400" rtl="0" eaLnBrk="1" latinLnBrk="0" hangingPunct="1">
              <a:lnSpc>
                <a:spcPct val="90000"/>
              </a:lnSpc>
              <a:spcBef>
                <a:spcPts val="500"/>
              </a:spcBef>
              <a:buClrTx/>
              <a:buSzPct val="35000"/>
              <a:buFont typeface="Courier New" panose="02070309020205020404" pitchFamily="49" charset="0"/>
              <a:buChar char="o"/>
              <a:defRPr lang="en-US" sz="3200" kern="1200" dirty="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a:p>
        </p:txBody>
      </p:sp>
    </p:spTree>
    <p:extLst>
      <p:ext uri="{BB962C8B-B14F-4D97-AF65-F5344CB8AC3E}">
        <p14:creationId xmlns:p14="http://schemas.microsoft.com/office/powerpoint/2010/main" val="347575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1"/>
          </p:nvPr>
        </p:nvSpPr>
        <p:spPr>
          <a:xfrm>
            <a:off x="798786" y="1708409"/>
            <a:ext cx="11138518" cy="3778657"/>
          </a:xfrm>
        </p:spPr>
        <p:txBody>
          <a:bodyPr>
            <a:noAutofit/>
          </a:bodyPr>
          <a:lstStyle/>
          <a:p>
            <a:pPr lvl="1">
              <a:spcBef>
                <a:spcPts val="1100"/>
              </a:spcBef>
            </a:pPr>
            <a:r>
              <a:rPr lang="en-US" sz="2800" dirty="0"/>
              <a:t>Nov 18, 3pm: </a:t>
            </a:r>
            <a:r>
              <a:rPr lang="en-US" sz="2800" dirty="0">
                <a:hlinkClick r:id="rId2"/>
              </a:rPr>
              <a:t>Presentation Concepts &amp; Practice</a:t>
            </a:r>
            <a:endParaRPr lang="en-US" sz="2800" dirty="0"/>
          </a:p>
          <a:p>
            <a:pPr lvl="1">
              <a:spcBef>
                <a:spcPts val="1100"/>
              </a:spcBef>
            </a:pPr>
            <a:r>
              <a:rPr lang="en-US" sz="2800" dirty="0"/>
              <a:t>Nov 19, 11am: </a:t>
            </a:r>
            <a:r>
              <a:rPr lang="en-US" sz="2800" dirty="0">
                <a:hlinkClick r:id="rId3"/>
              </a:rPr>
              <a:t>Managing Research Projects with OSF</a:t>
            </a:r>
            <a:endParaRPr lang="en-US" sz="2800" dirty="0"/>
          </a:p>
          <a:p>
            <a:pPr lvl="1">
              <a:spcBef>
                <a:spcPts val="1100"/>
              </a:spcBef>
            </a:pPr>
            <a:r>
              <a:rPr lang="en-US" sz="2800" dirty="0"/>
              <a:t>Nov 23, 2pm: </a:t>
            </a:r>
            <a:r>
              <a:rPr lang="en-US" sz="2800" dirty="0">
                <a:hlinkClick r:id="rId4"/>
              </a:rPr>
              <a:t>Visualization in R using ‘ggplot2’</a:t>
            </a:r>
            <a:endParaRPr lang="en-US" sz="2800" dirty="0"/>
          </a:p>
          <a:p>
            <a:pPr lvl="1">
              <a:spcBef>
                <a:spcPts val="1100"/>
              </a:spcBef>
            </a:pPr>
            <a:r>
              <a:rPr lang="en-US" sz="2800" dirty="0"/>
              <a:t>Dec 10, 2pm: </a:t>
            </a:r>
            <a:r>
              <a:rPr lang="en-US" sz="2800" dirty="0">
                <a:hlinkClick r:id="rId5"/>
              </a:rPr>
              <a:t>Repetitive tasks in R</a:t>
            </a:r>
            <a:endParaRPr lang="en-US" sz="2800" dirty="0"/>
          </a:p>
          <a:p>
            <a:pPr marL="0" indent="0">
              <a:buNone/>
            </a:pPr>
            <a:endParaRPr lang="en-US" sz="3600" dirty="0"/>
          </a:p>
        </p:txBody>
      </p:sp>
      <p:sp>
        <p:nvSpPr>
          <p:cNvPr id="2" name="Title 1">
            <a:extLst>
              <a:ext uri="{FF2B5EF4-FFF2-40B4-BE49-F238E27FC236}">
                <a16:creationId xmlns:a16="http://schemas.microsoft.com/office/drawing/2014/main" id="{D313C71A-5F8A-5C4C-B19D-A92B8ED34A75}"/>
              </a:ext>
            </a:extLst>
          </p:cNvPr>
          <p:cNvSpPr>
            <a:spLocks noGrp="1"/>
          </p:cNvSpPr>
          <p:nvPr>
            <p:ph type="title"/>
          </p:nvPr>
        </p:nvSpPr>
        <p:spPr>
          <a:xfrm>
            <a:off x="1168708" y="675829"/>
            <a:ext cx="9916826" cy="500289"/>
          </a:xfrm>
          <a:prstGeom prst="rect">
            <a:avLst/>
          </a:prstGeom>
        </p:spPr>
        <p:txBody>
          <a:bodyPr/>
          <a:lstStyle/>
          <a:p>
            <a:r>
              <a:rPr lang="en-US" b="1" dirty="0">
                <a:solidFill>
                  <a:srgbClr val="8E1731"/>
                </a:solidFill>
              </a:rPr>
              <a:t>Upcoming events!</a:t>
            </a:r>
          </a:p>
        </p:txBody>
      </p:sp>
    </p:spTree>
    <p:extLst>
      <p:ext uri="{BB962C8B-B14F-4D97-AF65-F5344CB8AC3E}">
        <p14:creationId xmlns:p14="http://schemas.microsoft.com/office/powerpoint/2010/main" val="3559429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10972800" cy="4123702"/>
          </a:xfrm>
        </p:spPr>
        <p:txBody>
          <a:bodyPr>
            <a:normAutofit/>
          </a:bodyPr>
          <a:lstStyle/>
          <a:p>
            <a:r>
              <a:rPr lang="en-US" dirty="0"/>
              <a:t>Survey link: </a:t>
            </a:r>
            <a:r>
              <a:rPr lang="en-US" dirty="0">
                <a:solidFill>
                  <a:schemeClr val="accent5">
                    <a:lumMod val="50000"/>
                  </a:schemeClr>
                </a:solidFill>
              </a:rPr>
              <a:t>https://ou.libwizard.com/f/datasurvey</a:t>
            </a:r>
            <a:endParaRPr lang="en-US" dirty="0"/>
          </a:p>
          <a:p>
            <a:r>
              <a:rPr lang="en-US" dirty="0"/>
              <a:t>Workshop topic: Survival Skills: Backups 101</a:t>
            </a:r>
          </a:p>
          <a:p>
            <a:r>
              <a:rPr lang="en-US" dirty="0"/>
              <a:t>Workshop date</a:t>
            </a:r>
            <a:r>
              <a:rPr lang="en-US"/>
              <a:t>: 11/4/20</a:t>
            </a:r>
            <a:endParaRPr lang="en-US" dirty="0"/>
          </a:p>
          <a:p>
            <a:endParaRPr lang="en-US" dirty="0"/>
          </a:p>
          <a:p>
            <a:endParaRPr lang="en-US" dirty="0"/>
          </a:p>
          <a:p>
            <a:endParaRPr lang="en-US" dirty="0"/>
          </a:p>
          <a:p>
            <a:pPr marL="0" indent="0">
              <a:buNone/>
            </a:pPr>
            <a:r>
              <a:rPr lang="en-US" sz="2800" dirty="0"/>
              <a:t>This slide deck available on our archive at </a:t>
            </a:r>
            <a:r>
              <a:rPr lang="en-US" sz="2800" dirty="0">
                <a:hlinkClick r:id="rId3"/>
              </a:rPr>
              <a:t>https://osf.io/aw9y3/</a:t>
            </a:r>
            <a:r>
              <a:rPr lang="en-US" sz="2800" dirty="0"/>
              <a:t> </a:t>
            </a:r>
          </a:p>
          <a:p>
            <a:endParaRPr lang="en-US" dirty="0"/>
          </a:p>
        </p:txBody>
      </p:sp>
      <p:sp>
        <p:nvSpPr>
          <p:cNvPr id="4" name="Title 3">
            <a:extLst>
              <a:ext uri="{FF2B5EF4-FFF2-40B4-BE49-F238E27FC236}">
                <a16:creationId xmlns:a16="http://schemas.microsoft.com/office/drawing/2014/main" id="{EE4C4D20-498A-0B4C-B3DF-B1E363085ADC}"/>
              </a:ext>
            </a:extLst>
          </p:cNvPr>
          <p:cNvSpPr>
            <a:spLocks noGrp="1"/>
          </p:cNvSpPr>
          <p:nvPr>
            <p:ph type="title"/>
          </p:nvPr>
        </p:nvSpPr>
        <p:spPr>
          <a:xfrm>
            <a:off x="1168708" y="675829"/>
            <a:ext cx="10042087" cy="500289"/>
          </a:xfrm>
          <a:prstGeom prst="rect">
            <a:avLst/>
          </a:prstGeom>
        </p:spPr>
        <p:txBody>
          <a:bodyPr/>
          <a:lstStyle/>
          <a:p>
            <a:r>
              <a:rPr lang="en-US" b="1" dirty="0">
                <a:solidFill>
                  <a:srgbClr val="8E1731"/>
                </a:solidFill>
              </a:rPr>
              <a:t>Please take 3 min to help us improve</a:t>
            </a:r>
          </a:p>
        </p:txBody>
      </p:sp>
    </p:spTree>
    <p:extLst>
      <p:ext uri="{BB962C8B-B14F-4D97-AF65-F5344CB8AC3E}">
        <p14:creationId xmlns:p14="http://schemas.microsoft.com/office/powerpoint/2010/main" val="4266316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589" y="741872"/>
            <a:ext cx="10153097" cy="5193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8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Should You Backup?</a:t>
            </a:r>
          </a:p>
        </p:txBody>
      </p:sp>
      <p:pic>
        <p:nvPicPr>
          <p:cNvPr id="2050"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2444" r="20647"/>
          <a:stretch/>
        </p:blipFill>
        <p:spPr bwMode="auto">
          <a:xfrm>
            <a:off x="1244908" y="1508737"/>
            <a:ext cx="3941134" cy="392686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2"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3407" y="1508737"/>
            <a:ext cx="3926861" cy="392686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4908" y="5583550"/>
            <a:ext cx="3941134" cy="461665"/>
          </a:xfrm>
          <a:prstGeom prst="rect">
            <a:avLst/>
          </a:prstGeom>
          <a:noFill/>
        </p:spPr>
        <p:txBody>
          <a:bodyPr wrap="square" rtlCol="0">
            <a:spAutoFit/>
          </a:bodyPr>
          <a:lstStyle/>
          <a:p>
            <a:pPr algn="ctr"/>
            <a:r>
              <a:rPr lang="en-US" sz="2400" b="1" dirty="0"/>
              <a:t>Data Loss Horror Stories</a:t>
            </a:r>
          </a:p>
        </p:txBody>
      </p:sp>
      <p:sp>
        <p:nvSpPr>
          <p:cNvPr id="7" name="TextBox 6"/>
          <p:cNvSpPr txBox="1"/>
          <p:nvPr/>
        </p:nvSpPr>
        <p:spPr>
          <a:xfrm>
            <a:off x="6858000" y="5581332"/>
            <a:ext cx="4254500" cy="461665"/>
          </a:xfrm>
          <a:prstGeom prst="rect">
            <a:avLst/>
          </a:prstGeom>
          <a:noFill/>
        </p:spPr>
        <p:txBody>
          <a:bodyPr wrap="square" rtlCol="0">
            <a:spAutoFit/>
          </a:bodyPr>
          <a:lstStyle/>
          <a:p>
            <a:pPr algn="ctr"/>
            <a:r>
              <a:rPr lang="en-US" sz="2400" b="1" dirty="0"/>
              <a:t>Data Loss Success Stories</a:t>
            </a:r>
          </a:p>
        </p:txBody>
      </p:sp>
    </p:spTree>
    <p:extLst>
      <p:ext uri="{BB962C8B-B14F-4D97-AF65-F5344CB8AC3E}">
        <p14:creationId xmlns:p14="http://schemas.microsoft.com/office/powerpoint/2010/main" val="259510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Should Backup?</a:t>
            </a:r>
          </a:p>
        </p:txBody>
      </p:sp>
      <p:pic>
        <p:nvPicPr>
          <p:cNvPr id="3074"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74" y="1240070"/>
            <a:ext cx="7800975" cy="483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22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Should You Backup?</a:t>
            </a:r>
          </a:p>
        </p:txBody>
      </p:sp>
      <p:pic>
        <p:nvPicPr>
          <p:cNvPr id="4098"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5278" t="7251" r="17430" b="5425"/>
          <a:stretch/>
        </p:blipFill>
        <p:spPr bwMode="auto">
          <a:xfrm>
            <a:off x="225115" y="1730668"/>
            <a:ext cx="4193653" cy="362238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9425" y="1461370"/>
            <a:ext cx="3655102" cy="250983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ee the source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14007" r="10732"/>
          <a:stretch/>
        </p:blipFill>
        <p:spPr bwMode="auto">
          <a:xfrm>
            <a:off x="8292578" y="2219325"/>
            <a:ext cx="3535199" cy="313372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76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Where Should You Backup?</a:t>
            </a:r>
          </a:p>
        </p:txBody>
      </p:sp>
      <p:pic>
        <p:nvPicPr>
          <p:cNvPr id="5122"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5228" r="15667"/>
          <a:stretch/>
        </p:blipFill>
        <p:spPr bwMode="auto">
          <a:xfrm>
            <a:off x="361949" y="1514474"/>
            <a:ext cx="2953473" cy="37909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856" y="1514474"/>
            <a:ext cx="3586228" cy="35399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flash drive gener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9572" y="2014806"/>
            <a:ext cx="3833099" cy="2522688"/>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a:xfrm>
            <a:off x="7815532" y="1751161"/>
            <a:ext cx="3987139" cy="3726613"/>
          </a:xfrm>
          <a:prstGeom prst="noSmoking">
            <a:avLst>
              <a:gd name="adj" fmla="val 64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8922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Where Should You Backup?</a:t>
            </a:r>
          </a:p>
        </p:txBody>
      </p:sp>
      <p:pic>
        <p:nvPicPr>
          <p:cNvPr id="11"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708" y="1176118"/>
            <a:ext cx="9437561" cy="4653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12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When Should You Backup?</a:t>
            </a:r>
          </a:p>
        </p:txBody>
      </p:sp>
      <p:sp>
        <p:nvSpPr>
          <p:cNvPr id="4" name="TextBox 3"/>
          <p:cNvSpPr txBox="1"/>
          <p:nvPr/>
        </p:nvSpPr>
        <p:spPr>
          <a:xfrm>
            <a:off x="749300" y="1625600"/>
            <a:ext cx="5477329" cy="4401205"/>
          </a:xfrm>
          <a:prstGeom prst="rect">
            <a:avLst/>
          </a:prstGeom>
          <a:noFill/>
        </p:spPr>
        <p:txBody>
          <a:bodyPr wrap="square" rtlCol="0">
            <a:spAutoFit/>
          </a:bodyPr>
          <a:lstStyle/>
          <a:p>
            <a:r>
              <a:rPr lang="en-US" sz="2800" dirty="0"/>
              <a:t>It Depends…</a:t>
            </a:r>
          </a:p>
          <a:p>
            <a:pPr marL="285750" indent="-285750">
              <a:buFont typeface="Arial" panose="020B0604020202020204" pitchFamily="34" charset="0"/>
              <a:buChar char="•"/>
            </a:pPr>
            <a:r>
              <a:rPr lang="en-US" sz="2800" dirty="0"/>
              <a:t>How often does the data change?</a:t>
            </a:r>
          </a:p>
          <a:p>
            <a:pPr marL="285750" indent="-285750">
              <a:buFont typeface="Arial" panose="020B0604020202020204" pitchFamily="34" charset="0"/>
              <a:buChar char="•"/>
            </a:pPr>
            <a:r>
              <a:rPr lang="en-US" sz="2800" dirty="0"/>
              <a:t>How much work would be lost between backups?</a:t>
            </a:r>
          </a:p>
          <a:p>
            <a:pPr marL="285750" indent="-285750">
              <a:buFont typeface="Arial" panose="020B0604020202020204" pitchFamily="34" charset="0"/>
              <a:buChar char="•"/>
            </a:pPr>
            <a:r>
              <a:rPr lang="en-US" sz="2800" dirty="0"/>
              <a:t>What would it cost to replace the work?</a:t>
            </a:r>
          </a:p>
          <a:p>
            <a:pPr marL="285750" indent="-285750">
              <a:buFont typeface="Arial" panose="020B0604020202020204" pitchFamily="34" charset="0"/>
              <a:buChar char="•"/>
            </a:pPr>
            <a:r>
              <a:rPr lang="en-US" sz="2800" dirty="0"/>
              <a:t>How much work does it take to backup?</a:t>
            </a:r>
          </a:p>
          <a:p>
            <a:pPr marL="285750" indent="-285750">
              <a:buFont typeface="Arial" panose="020B0604020202020204" pitchFamily="34" charset="0"/>
              <a:buChar char="•"/>
            </a:pPr>
            <a:endParaRPr lang="en-US" sz="2800" dirty="0"/>
          </a:p>
        </p:txBody>
      </p:sp>
      <p:pic>
        <p:nvPicPr>
          <p:cNvPr id="6148" name="Picture 4"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5027" t="6479" r="14242" b="14171"/>
          <a:stretch/>
        </p:blipFill>
        <p:spPr bwMode="auto">
          <a:xfrm>
            <a:off x="6734629" y="1451429"/>
            <a:ext cx="4810168" cy="378822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505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When Should You Backup?</a:t>
            </a:r>
          </a:p>
        </p:txBody>
      </p:sp>
      <p:sp>
        <p:nvSpPr>
          <p:cNvPr id="4" name="TextBox 3"/>
          <p:cNvSpPr txBox="1"/>
          <p:nvPr/>
        </p:nvSpPr>
        <p:spPr>
          <a:xfrm>
            <a:off x="749300" y="1625600"/>
            <a:ext cx="5477329" cy="3785652"/>
          </a:xfrm>
          <a:prstGeom prst="rect">
            <a:avLst/>
          </a:prstGeom>
          <a:noFill/>
        </p:spPr>
        <p:txBody>
          <a:bodyPr wrap="square" rtlCol="0">
            <a:spAutoFit/>
          </a:bodyPr>
          <a:lstStyle/>
          <a:p>
            <a:r>
              <a:rPr lang="en-US" sz="4000" dirty="0"/>
              <a:t>Start a Backup Culture</a:t>
            </a:r>
          </a:p>
          <a:p>
            <a:pPr marL="457200" indent="-457200">
              <a:buFont typeface="Arial" panose="020B0604020202020204" pitchFamily="34" charset="0"/>
              <a:buChar char="•"/>
            </a:pPr>
            <a:r>
              <a:rPr lang="en-US" sz="4000" dirty="0"/>
              <a:t>Work as a team</a:t>
            </a:r>
          </a:p>
          <a:p>
            <a:pPr marL="457200" indent="-457200">
              <a:buFont typeface="Arial" panose="020B0604020202020204" pitchFamily="34" charset="0"/>
              <a:buChar char="•"/>
            </a:pPr>
            <a:r>
              <a:rPr lang="en-US" sz="4000" dirty="0"/>
              <a:t>Clearly define responsibilities</a:t>
            </a:r>
          </a:p>
          <a:p>
            <a:pPr marL="457200" indent="-457200">
              <a:buFont typeface="Arial" panose="020B0604020202020204" pitchFamily="34" charset="0"/>
              <a:buChar char="•"/>
            </a:pPr>
            <a:r>
              <a:rPr lang="en-US" sz="4000" dirty="0"/>
              <a:t>Have a regular Backup Day</a:t>
            </a:r>
          </a:p>
        </p:txBody>
      </p:sp>
      <p:pic>
        <p:nvPicPr>
          <p:cNvPr id="6148" name="Picture 4" descr="See the sourc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15027" t="6479" r="14242" b="14171"/>
          <a:stretch/>
        </p:blipFill>
        <p:spPr bwMode="auto">
          <a:xfrm>
            <a:off x="6734629" y="1451429"/>
            <a:ext cx="4810168" cy="3788228"/>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0042"/>
      </p:ext>
    </p:extLst>
  </p:cSld>
  <p:clrMapOvr>
    <a:masterClrMapping/>
  </p:clrMapOvr>
</p:sld>
</file>

<file path=ppt/theme/theme1.xml><?xml version="1.0" encoding="utf-8"?>
<a:theme xmlns:a="http://schemas.openxmlformats.org/drawingml/2006/main" name="Custom Design">
  <a:themeElements>
    <a:clrScheme name="UL Presentation 2019">
      <a:dk1>
        <a:srgbClr val="000000"/>
      </a:dk1>
      <a:lt1>
        <a:srgbClr val="FFFFFF"/>
      </a:lt1>
      <a:dk2>
        <a:srgbClr val="44546A"/>
      </a:dk2>
      <a:lt2>
        <a:srgbClr val="E7E6E6"/>
      </a:lt2>
      <a:accent1>
        <a:srgbClr val="831617"/>
      </a:accent1>
      <a:accent2>
        <a:srgbClr val="000000"/>
      </a:accent2>
      <a:accent3>
        <a:srgbClr val="2889C4"/>
      </a:accent3>
      <a:accent4>
        <a:srgbClr val="CDCBCB"/>
      </a:accent4>
      <a:accent5>
        <a:srgbClr val="94C893"/>
      </a:accent5>
      <a:accent6>
        <a:srgbClr val="FEFFFF"/>
      </a:accent6>
      <a:hlink>
        <a:srgbClr val="0563C1"/>
      </a:hlink>
      <a:folHlink>
        <a:srgbClr val="0463C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UL Presentation 2019 | Crimson">
      <a:dk1>
        <a:srgbClr val="FEFFFF"/>
      </a:dk1>
      <a:lt1>
        <a:srgbClr val="FFFFFF"/>
      </a:lt1>
      <a:dk2>
        <a:srgbClr val="44546A"/>
      </a:dk2>
      <a:lt2>
        <a:srgbClr val="E7E6E6"/>
      </a:lt2>
      <a:accent1>
        <a:srgbClr val="831617"/>
      </a:accent1>
      <a:accent2>
        <a:srgbClr val="000000"/>
      </a:accent2>
      <a:accent3>
        <a:srgbClr val="2889C4"/>
      </a:accent3>
      <a:accent4>
        <a:srgbClr val="CDCBCB"/>
      </a:accent4>
      <a:accent5>
        <a:srgbClr val="94C893"/>
      </a:accent5>
      <a:accent6>
        <a:srgbClr val="FEFFFF"/>
      </a:accent6>
      <a:hlink>
        <a:srgbClr val="0563C1"/>
      </a:hlink>
      <a:folHlink>
        <a:srgbClr val="0463C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6769</TotalTime>
  <Words>1100</Words>
  <Application>Microsoft Macintosh PowerPoint</Application>
  <PresentationFormat>Widescreen</PresentationFormat>
  <Paragraphs>114</Paragraphs>
  <Slides>18</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Courier New</vt:lpstr>
      <vt:lpstr>Wingdings</vt:lpstr>
      <vt:lpstr>Custom Design</vt:lpstr>
      <vt:lpstr>1_Custom Design</vt:lpstr>
      <vt:lpstr>PowerPoint Presentation</vt:lpstr>
      <vt:lpstr>PowerPoint Presentation</vt:lpstr>
      <vt:lpstr>Why Should You Backup?</vt:lpstr>
      <vt:lpstr>Who Should Backup?</vt:lpstr>
      <vt:lpstr>What Should You Backup?</vt:lpstr>
      <vt:lpstr>Where Should You Backup?</vt:lpstr>
      <vt:lpstr>Where Should You Backup?</vt:lpstr>
      <vt:lpstr>When Should You Backup?</vt:lpstr>
      <vt:lpstr>When Should You Backup?</vt:lpstr>
      <vt:lpstr>How Should You Backup?</vt:lpstr>
      <vt:lpstr>Case Studies</vt:lpstr>
      <vt:lpstr>Case Studies</vt:lpstr>
      <vt:lpstr>Case Studies</vt:lpstr>
      <vt:lpstr>Case Studies</vt:lpstr>
      <vt:lpstr>Your backup plan</vt:lpstr>
      <vt:lpstr>Get help and learn more</vt:lpstr>
      <vt:lpstr>Upcoming events!</vt:lpstr>
      <vt:lpstr>Please take 3 min to help us improve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Barney, Sarah C.</dc:creator>
  <cp:lastModifiedBy>Schilling, Amanda B.</cp:lastModifiedBy>
  <cp:revision>71</cp:revision>
  <dcterms:created xsi:type="dcterms:W3CDTF">2018-06-15T17:19:10Z</dcterms:created>
  <dcterms:modified xsi:type="dcterms:W3CDTF">2022-05-09T20:01:33Z</dcterms:modified>
</cp:coreProperties>
</file>